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5" r:id="rId1"/>
  </p:sldMasterIdLst>
  <p:notesMasterIdLst>
    <p:notesMasterId r:id="rId36"/>
  </p:notesMasterIdLst>
  <p:handoutMasterIdLst>
    <p:handoutMasterId r:id="rId37"/>
  </p:handoutMasterIdLst>
  <p:sldIdLst>
    <p:sldId id="257" r:id="rId2"/>
    <p:sldId id="268" r:id="rId3"/>
    <p:sldId id="274" r:id="rId4"/>
    <p:sldId id="295" r:id="rId5"/>
    <p:sldId id="294" r:id="rId6"/>
    <p:sldId id="299" r:id="rId7"/>
    <p:sldId id="275" r:id="rId8"/>
    <p:sldId id="272" r:id="rId9"/>
    <p:sldId id="293" r:id="rId10"/>
    <p:sldId id="276" r:id="rId11"/>
    <p:sldId id="291" r:id="rId12"/>
    <p:sldId id="292" r:id="rId13"/>
    <p:sldId id="300" r:id="rId14"/>
    <p:sldId id="277" r:id="rId15"/>
    <p:sldId id="270" r:id="rId16"/>
    <p:sldId id="290" r:id="rId17"/>
    <p:sldId id="278" r:id="rId18"/>
    <p:sldId id="269" r:id="rId19"/>
    <p:sldId id="301" r:id="rId20"/>
    <p:sldId id="302" r:id="rId21"/>
    <p:sldId id="303" r:id="rId22"/>
    <p:sldId id="289" r:id="rId23"/>
    <p:sldId id="279" r:id="rId24"/>
    <p:sldId id="287" r:id="rId25"/>
    <p:sldId id="304" r:id="rId26"/>
    <p:sldId id="280" r:id="rId27"/>
    <p:sldId id="288" r:id="rId28"/>
    <p:sldId id="286" r:id="rId29"/>
    <p:sldId id="281" r:id="rId30"/>
    <p:sldId id="297" r:id="rId31"/>
    <p:sldId id="298" r:id="rId32"/>
    <p:sldId id="284" r:id="rId33"/>
    <p:sldId id="282" r:id="rId34"/>
    <p:sldId id="283" r:id="rId35"/>
  </p:sldIdLst>
  <p:sldSz cx="9144000" cy="6858000" type="screen4x3"/>
  <p:notesSz cx="7086600" cy="9080500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2D6349"/>
    <a:srgbClr val="006600"/>
    <a:srgbClr val="003300"/>
    <a:srgbClr val="008000"/>
    <a:srgbClr val="CC3300"/>
    <a:srgbClr val="B2B2B2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575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4824"/>
    </p:cViewPr>
  </p:sorterViewPr>
  <p:notesViewPr>
    <p:cSldViewPr>
      <p:cViewPr varScale="1">
        <p:scale>
          <a:sx n="71" d="100"/>
          <a:sy n="71" d="100"/>
        </p:scale>
        <p:origin x="3168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4C9EE6-7CC0-4842-B245-13F03D6738A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t-BR"/>
        </a:p>
      </dgm:t>
    </dgm:pt>
    <dgm:pt modelId="{8D7A555F-F4A6-4648-9AFE-7139E7F33B70}">
      <dgm:prSet/>
      <dgm:spPr/>
      <dgm:t>
        <a:bodyPr/>
        <a:lstStyle/>
        <a:p>
          <a:r>
            <a:rPr lang="pt-BR" b="1"/>
            <a:t>Indicador 2: Proporção de óbitos de mulheres em idade fértil (10 a 49 anos) investigados </a:t>
          </a:r>
          <a:r>
            <a:rPr lang="pt-BR" b="1" i="0"/>
            <a:t/>
          </a:r>
          <a:br>
            <a:rPr lang="pt-BR" b="1" i="0"/>
          </a:br>
          <a:endParaRPr lang="pt-BR"/>
        </a:p>
      </dgm:t>
    </dgm:pt>
    <dgm:pt modelId="{69591162-4958-45AA-BD69-67C9C8471F22}" type="parTrans" cxnId="{119C5DB3-A5F8-4AA2-BE4F-41767665B034}">
      <dgm:prSet/>
      <dgm:spPr/>
      <dgm:t>
        <a:bodyPr/>
        <a:lstStyle/>
        <a:p>
          <a:endParaRPr lang="pt-BR"/>
        </a:p>
      </dgm:t>
    </dgm:pt>
    <dgm:pt modelId="{BB2ACF4F-D17C-4CA3-B42E-4ABC510CB575}" type="sibTrans" cxnId="{119C5DB3-A5F8-4AA2-BE4F-41767665B034}">
      <dgm:prSet/>
      <dgm:spPr/>
      <dgm:t>
        <a:bodyPr/>
        <a:lstStyle/>
        <a:p>
          <a:endParaRPr lang="pt-BR"/>
        </a:p>
      </dgm:t>
    </dgm:pt>
    <dgm:pt modelId="{33080DFA-17BA-422D-B332-FCE900AAC1F2}" type="pres">
      <dgm:prSet presAssocID="{DD4C9EE6-7CC0-4842-B245-13F03D6738A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E98DF2AE-3061-4A1F-91FE-D8D25A0FEFA0}" type="pres">
      <dgm:prSet presAssocID="{8D7A555F-F4A6-4648-9AFE-7139E7F33B70}" presName="parentText" presStyleLbl="node1" presStyleIdx="0" presStyleCnt="1" custLinFactNeighborX="2703" custLinFactNeighborY="-2832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61A92E9-CCC3-4D14-AD42-1D0BA62A724C}" type="presOf" srcId="{DD4C9EE6-7CC0-4842-B245-13F03D6738A4}" destId="{33080DFA-17BA-422D-B332-FCE900AAC1F2}" srcOrd="0" destOrd="0" presId="urn:microsoft.com/office/officeart/2005/8/layout/vList2"/>
    <dgm:cxn modelId="{119C5DB3-A5F8-4AA2-BE4F-41767665B034}" srcId="{DD4C9EE6-7CC0-4842-B245-13F03D6738A4}" destId="{8D7A555F-F4A6-4648-9AFE-7139E7F33B70}" srcOrd="0" destOrd="0" parTransId="{69591162-4958-45AA-BD69-67C9C8471F22}" sibTransId="{BB2ACF4F-D17C-4CA3-B42E-4ABC510CB575}"/>
    <dgm:cxn modelId="{1637C3C0-9EE4-4F00-B93F-AC1D34B80141}" type="presOf" srcId="{8D7A555F-F4A6-4648-9AFE-7139E7F33B70}" destId="{E98DF2AE-3061-4A1F-91FE-D8D25A0FEFA0}" srcOrd="0" destOrd="0" presId="urn:microsoft.com/office/officeart/2005/8/layout/vList2"/>
    <dgm:cxn modelId="{96B9EC24-E7AD-4942-BD0C-B7BB1C85F323}" type="presParOf" srcId="{33080DFA-17BA-422D-B332-FCE900AAC1F2}" destId="{E98DF2AE-3061-4A1F-91FE-D8D25A0FEF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4248729-2F2F-4BC3-9544-D43CA28B9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22C409E-3EFE-41E1-B700-125F78B0577F}">
      <dgm:prSet custT="1"/>
      <dgm:spPr/>
      <dgm:t>
        <a:bodyPr/>
        <a:lstStyle/>
        <a:p>
          <a:r>
            <a:rPr lang="pt-BR" sz="3200" dirty="0"/>
            <a:t>Meta: </a:t>
          </a:r>
          <a:r>
            <a:rPr lang="pt-BR" sz="2800" dirty="0">
              <a:latin typeface="+mn-lt"/>
            </a:rPr>
            <a:t>N</a:t>
          </a:r>
          <a:r>
            <a:rPr lang="pt-BR" sz="2800" dirty="0">
              <a:latin typeface="+mn-lt"/>
              <a:cs typeface="Times New Roman" panose="02020603050405020304" pitchFamily="18" charset="0"/>
            </a:rPr>
            <a:t>° mínimo de casos esperados </a:t>
          </a:r>
          <a:endParaRPr lang="pt-BR" sz="3200" dirty="0">
            <a:latin typeface="+mn-lt"/>
          </a:endParaRPr>
        </a:p>
      </dgm:t>
    </dgm:pt>
    <dgm:pt modelId="{128C98C9-DDFA-4A2F-9DC6-5DFAFFB87C10}" type="parTrans" cxnId="{41B82F76-89CA-4631-916C-F2C405978D33}">
      <dgm:prSet/>
      <dgm:spPr/>
      <dgm:t>
        <a:bodyPr/>
        <a:lstStyle/>
        <a:p>
          <a:endParaRPr lang="pt-BR" sz="3600"/>
        </a:p>
      </dgm:t>
    </dgm:pt>
    <dgm:pt modelId="{47EA651D-C625-4DDF-81B8-65F96869F8D9}" type="sibTrans" cxnId="{41B82F76-89CA-4631-916C-F2C405978D33}">
      <dgm:prSet/>
      <dgm:spPr/>
      <dgm:t>
        <a:bodyPr/>
        <a:lstStyle/>
        <a:p>
          <a:endParaRPr lang="pt-BR" sz="3600"/>
        </a:p>
      </dgm:t>
    </dgm:pt>
    <dgm:pt modelId="{D18E4CA4-94F6-4E26-8AFD-0CDF098DA2F4}">
      <dgm:prSet custT="1"/>
      <dgm:spPr/>
      <dgm:t>
        <a:bodyPr/>
        <a:lstStyle/>
        <a:p>
          <a:r>
            <a:rPr lang="pt-BR" sz="2800" dirty="0"/>
            <a:t>Ano-Base: 2016</a:t>
          </a:r>
        </a:p>
      </dgm:t>
    </dgm:pt>
    <dgm:pt modelId="{E7D4B304-FADC-43BA-9640-4277382B4612}" type="parTrans" cxnId="{A8482339-BA4F-41D0-8892-C2222F798AFE}">
      <dgm:prSet/>
      <dgm:spPr/>
      <dgm:t>
        <a:bodyPr/>
        <a:lstStyle/>
        <a:p>
          <a:endParaRPr lang="pt-BR" sz="3600"/>
        </a:p>
      </dgm:t>
    </dgm:pt>
    <dgm:pt modelId="{2B2414B7-3DFE-4003-BE6E-CF7B7BBC50D9}" type="sibTrans" cxnId="{A8482339-BA4F-41D0-8892-C2222F798AFE}">
      <dgm:prSet/>
      <dgm:spPr/>
      <dgm:t>
        <a:bodyPr/>
        <a:lstStyle/>
        <a:p>
          <a:endParaRPr lang="pt-BR" sz="3600"/>
        </a:p>
      </dgm:t>
    </dgm:pt>
    <dgm:pt modelId="{ECF145AE-F52F-48A3-9434-FABE22177B05}">
      <dgm:prSet custT="1"/>
      <dgm:spPr/>
      <dgm:t>
        <a:bodyPr/>
        <a:lstStyle/>
        <a:p>
          <a:r>
            <a:rPr lang="pt-BR" sz="2800" dirty="0"/>
            <a:t>FONTE: SIVEP-MALÁRIA</a:t>
          </a:r>
        </a:p>
      </dgm:t>
    </dgm:pt>
    <dgm:pt modelId="{7CFC0F8D-5319-4166-AC92-4FCFBB26AC74}" type="parTrans" cxnId="{468DC736-6CE0-4089-B2A9-3CFC280ECEBF}">
      <dgm:prSet/>
      <dgm:spPr/>
      <dgm:t>
        <a:bodyPr/>
        <a:lstStyle/>
        <a:p>
          <a:endParaRPr lang="pt-BR"/>
        </a:p>
      </dgm:t>
    </dgm:pt>
    <dgm:pt modelId="{6DF85F8E-2CE7-4C46-AF27-F10A9C2FD155}" type="sibTrans" cxnId="{468DC736-6CE0-4089-B2A9-3CFC280ECEBF}">
      <dgm:prSet/>
      <dgm:spPr/>
      <dgm:t>
        <a:bodyPr/>
        <a:lstStyle/>
        <a:p>
          <a:endParaRPr lang="pt-BR"/>
        </a:p>
      </dgm:t>
    </dgm:pt>
    <dgm:pt modelId="{C53BA44F-709D-42A2-A899-7C9B0C3FC837}" type="pres">
      <dgm:prSet presAssocID="{84248729-2F2F-4BC3-9544-D43CA28B9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572827-B71F-41C7-A440-D80CB88A12BE}" type="pres">
      <dgm:prSet presAssocID="{C22C409E-3EFE-41E1-B700-125F78B0577F}" presName="parentText" presStyleLbl="node1" presStyleIdx="0" presStyleCnt="3" custLinFactNeighborY="-4088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2B7D09-EB46-4649-A7EE-BDB0E1807138}" type="pres">
      <dgm:prSet presAssocID="{47EA651D-C625-4DDF-81B8-65F96869F8D9}" presName="spacer" presStyleCnt="0"/>
      <dgm:spPr/>
    </dgm:pt>
    <dgm:pt modelId="{EF740E94-AC36-43B8-BDAF-55D68C446ED8}" type="pres">
      <dgm:prSet presAssocID="{ECF145AE-F52F-48A3-9434-FABE22177B0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EAC1C81-CA5C-49BE-96CE-C1A486EBB6F2}" type="pres">
      <dgm:prSet presAssocID="{6DF85F8E-2CE7-4C46-AF27-F10A9C2FD155}" presName="spacer" presStyleCnt="0"/>
      <dgm:spPr/>
    </dgm:pt>
    <dgm:pt modelId="{9130164E-62AF-44ED-97F1-D941B2185947}" type="pres">
      <dgm:prSet presAssocID="{D18E4CA4-94F6-4E26-8AFD-0CDF098DA2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4082F41-5742-4759-84D2-99E3841E80E5}" type="presOf" srcId="{84248729-2F2F-4BC3-9544-D43CA28B9C35}" destId="{C53BA44F-709D-42A2-A899-7C9B0C3FC837}" srcOrd="0" destOrd="0" presId="urn:microsoft.com/office/officeart/2005/8/layout/vList2"/>
    <dgm:cxn modelId="{21C5A7A1-54D0-4103-A262-D062233FA565}" type="presOf" srcId="{ECF145AE-F52F-48A3-9434-FABE22177B05}" destId="{EF740E94-AC36-43B8-BDAF-55D68C446ED8}" srcOrd="0" destOrd="0" presId="urn:microsoft.com/office/officeart/2005/8/layout/vList2"/>
    <dgm:cxn modelId="{468DC736-6CE0-4089-B2A9-3CFC280ECEBF}" srcId="{84248729-2F2F-4BC3-9544-D43CA28B9C35}" destId="{ECF145AE-F52F-48A3-9434-FABE22177B05}" srcOrd="1" destOrd="0" parTransId="{7CFC0F8D-5319-4166-AC92-4FCFBB26AC74}" sibTransId="{6DF85F8E-2CE7-4C46-AF27-F10A9C2FD155}"/>
    <dgm:cxn modelId="{41B82F76-89CA-4631-916C-F2C405978D33}" srcId="{84248729-2F2F-4BC3-9544-D43CA28B9C35}" destId="{C22C409E-3EFE-41E1-B700-125F78B0577F}" srcOrd="0" destOrd="0" parTransId="{128C98C9-DDFA-4A2F-9DC6-5DFAFFB87C10}" sibTransId="{47EA651D-C625-4DDF-81B8-65F96869F8D9}"/>
    <dgm:cxn modelId="{6AFC72EA-3955-4C19-86A6-628BC0685388}" type="presOf" srcId="{C22C409E-3EFE-41E1-B700-125F78B0577F}" destId="{54572827-B71F-41C7-A440-D80CB88A12BE}" srcOrd="0" destOrd="0" presId="urn:microsoft.com/office/officeart/2005/8/layout/vList2"/>
    <dgm:cxn modelId="{8D557C13-4F5D-4D96-A46C-F9CB6D8C43E6}" type="presOf" srcId="{D18E4CA4-94F6-4E26-8AFD-0CDF098DA2F4}" destId="{9130164E-62AF-44ED-97F1-D941B2185947}" srcOrd="0" destOrd="0" presId="urn:microsoft.com/office/officeart/2005/8/layout/vList2"/>
    <dgm:cxn modelId="{A8482339-BA4F-41D0-8892-C2222F798AFE}" srcId="{84248729-2F2F-4BC3-9544-D43CA28B9C35}" destId="{D18E4CA4-94F6-4E26-8AFD-0CDF098DA2F4}" srcOrd="2" destOrd="0" parTransId="{E7D4B304-FADC-43BA-9640-4277382B4612}" sibTransId="{2B2414B7-3DFE-4003-BE6E-CF7B7BBC50D9}"/>
    <dgm:cxn modelId="{A6844A30-32B1-448C-B196-5F19275CA720}" type="presParOf" srcId="{C53BA44F-709D-42A2-A899-7C9B0C3FC837}" destId="{54572827-B71F-41C7-A440-D80CB88A12BE}" srcOrd="0" destOrd="0" presId="urn:microsoft.com/office/officeart/2005/8/layout/vList2"/>
    <dgm:cxn modelId="{B0D39300-6F79-4803-ABD6-2BAD40486094}" type="presParOf" srcId="{C53BA44F-709D-42A2-A899-7C9B0C3FC837}" destId="{992B7D09-EB46-4649-A7EE-BDB0E1807138}" srcOrd="1" destOrd="0" presId="urn:microsoft.com/office/officeart/2005/8/layout/vList2"/>
    <dgm:cxn modelId="{562651A6-36B0-4F0D-B6EA-FCDD9BB3A442}" type="presParOf" srcId="{C53BA44F-709D-42A2-A899-7C9B0C3FC837}" destId="{EF740E94-AC36-43B8-BDAF-55D68C446ED8}" srcOrd="2" destOrd="0" presId="urn:microsoft.com/office/officeart/2005/8/layout/vList2"/>
    <dgm:cxn modelId="{F93128B3-09D5-4C98-AAA4-E29F4A4D8F52}" type="presParOf" srcId="{C53BA44F-709D-42A2-A899-7C9B0C3FC837}" destId="{9EAC1C81-CA5C-49BE-96CE-C1A486EBB6F2}" srcOrd="3" destOrd="0" presId="urn:microsoft.com/office/officeart/2005/8/layout/vList2"/>
    <dgm:cxn modelId="{A02C5332-9FFB-46CC-8430-83B8C8BFAFCA}" type="presParOf" srcId="{C53BA44F-709D-42A2-A899-7C9B0C3FC837}" destId="{9130164E-62AF-44ED-97F1-D941B21859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6362344-3590-4D49-B82E-DD670F2DBA5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t-BR"/>
        </a:p>
      </dgm:t>
    </dgm:pt>
    <dgm:pt modelId="{D7538B3C-0141-47E8-8A3A-DCD9CD7A84CE}">
      <dgm:prSet/>
      <dgm:spPr/>
      <dgm:t>
        <a:bodyPr/>
        <a:lstStyle/>
        <a:p>
          <a:r>
            <a:rPr lang="pt-BR" b="1" dirty="0"/>
            <a:t>Indicador 10: Proporção de análises realizadas em amostras de água para consumo humano quanto aos parâmetros coliformes totais, cloro residual livre e turbidez </a:t>
          </a:r>
          <a:br>
            <a:rPr lang="pt-BR" b="1" dirty="0"/>
          </a:br>
          <a:r>
            <a:rPr lang="pt-BR" b="1" dirty="0"/>
            <a:t> </a:t>
          </a:r>
          <a:br>
            <a:rPr lang="pt-BR" b="1" dirty="0"/>
          </a:br>
          <a:endParaRPr lang="pt-BR" dirty="0"/>
        </a:p>
      </dgm:t>
    </dgm:pt>
    <dgm:pt modelId="{C9F01794-1F00-4265-B68B-6B3ED14EA5D5}" type="parTrans" cxnId="{221E1807-C110-431D-BBF9-F632C21CA33F}">
      <dgm:prSet/>
      <dgm:spPr/>
      <dgm:t>
        <a:bodyPr/>
        <a:lstStyle/>
        <a:p>
          <a:endParaRPr lang="pt-BR"/>
        </a:p>
      </dgm:t>
    </dgm:pt>
    <dgm:pt modelId="{C80547D9-DB5E-4DCF-88A2-C249B42FB7A4}" type="sibTrans" cxnId="{221E1807-C110-431D-BBF9-F632C21CA33F}">
      <dgm:prSet/>
      <dgm:spPr/>
      <dgm:t>
        <a:bodyPr/>
        <a:lstStyle/>
        <a:p>
          <a:endParaRPr lang="pt-BR"/>
        </a:p>
      </dgm:t>
    </dgm:pt>
    <dgm:pt modelId="{B355FDFB-5E1C-466A-9658-5DA49BE0C799}" type="pres">
      <dgm:prSet presAssocID="{A6362344-3590-4D49-B82E-DD670F2DBA5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262066A-8C18-4D4A-B827-1ADD28AE587D}" type="pres">
      <dgm:prSet presAssocID="{D7538B3C-0141-47E8-8A3A-DCD9CD7A84CE}" presName="parentText" presStyleLbl="node1" presStyleIdx="0" presStyleCnt="1" custLinFactNeighborY="-1381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21E1807-C110-431D-BBF9-F632C21CA33F}" srcId="{A6362344-3590-4D49-B82E-DD670F2DBA54}" destId="{D7538B3C-0141-47E8-8A3A-DCD9CD7A84CE}" srcOrd="0" destOrd="0" parTransId="{C9F01794-1F00-4265-B68B-6B3ED14EA5D5}" sibTransId="{C80547D9-DB5E-4DCF-88A2-C249B42FB7A4}"/>
    <dgm:cxn modelId="{C2CD18A2-2058-49FF-B8B6-B94E78149BD6}" type="presOf" srcId="{D7538B3C-0141-47E8-8A3A-DCD9CD7A84CE}" destId="{3262066A-8C18-4D4A-B827-1ADD28AE587D}" srcOrd="0" destOrd="0" presId="urn:microsoft.com/office/officeart/2005/8/layout/vList2"/>
    <dgm:cxn modelId="{259EA7F8-89EA-40E8-8218-D8A7CE067ED1}" type="presOf" srcId="{A6362344-3590-4D49-B82E-DD670F2DBA54}" destId="{B355FDFB-5E1C-466A-9658-5DA49BE0C799}" srcOrd="0" destOrd="0" presId="urn:microsoft.com/office/officeart/2005/8/layout/vList2"/>
    <dgm:cxn modelId="{33CCA209-4327-4E87-8EA3-AF9800D53297}" type="presParOf" srcId="{B355FDFB-5E1C-466A-9658-5DA49BE0C799}" destId="{3262066A-8C18-4D4A-B827-1ADD28AE58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4248729-2F2F-4BC3-9544-D43CA28B9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22C409E-3EFE-41E1-B700-125F78B0577F}">
      <dgm:prSet custT="1"/>
      <dgm:spPr/>
      <dgm:t>
        <a:bodyPr/>
        <a:lstStyle/>
        <a:p>
          <a:r>
            <a:rPr lang="pt-BR" sz="3200" dirty="0"/>
            <a:t>Meta: 35%</a:t>
          </a:r>
        </a:p>
      </dgm:t>
    </dgm:pt>
    <dgm:pt modelId="{128C98C9-DDFA-4A2F-9DC6-5DFAFFB87C10}" type="parTrans" cxnId="{41B82F76-89CA-4631-916C-F2C405978D33}">
      <dgm:prSet/>
      <dgm:spPr/>
      <dgm:t>
        <a:bodyPr/>
        <a:lstStyle/>
        <a:p>
          <a:endParaRPr lang="pt-BR" sz="3600"/>
        </a:p>
      </dgm:t>
    </dgm:pt>
    <dgm:pt modelId="{47EA651D-C625-4DDF-81B8-65F96869F8D9}" type="sibTrans" cxnId="{41B82F76-89CA-4631-916C-F2C405978D33}">
      <dgm:prSet/>
      <dgm:spPr/>
      <dgm:t>
        <a:bodyPr/>
        <a:lstStyle/>
        <a:p>
          <a:endParaRPr lang="pt-BR" sz="3600"/>
        </a:p>
      </dgm:t>
    </dgm:pt>
    <dgm:pt modelId="{D18E4CA4-94F6-4E26-8AFD-0CDF098DA2F4}">
      <dgm:prSet custT="1"/>
      <dgm:spPr/>
      <dgm:t>
        <a:bodyPr/>
        <a:lstStyle/>
        <a:p>
          <a:r>
            <a:rPr lang="pt-BR" sz="3200" dirty="0"/>
            <a:t>Ano-Base: 2016</a:t>
          </a:r>
        </a:p>
      </dgm:t>
    </dgm:pt>
    <dgm:pt modelId="{2B2414B7-3DFE-4003-BE6E-CF7B7BBC50D9}" type="sibTrans" cxnId="{A8482339-BA4F-41D0-8892-C2222F798AFE}">
      <dgm:prSet/>
      <dgm:spPr/>
      <dgm:t>
        <a:bodyPr/>
        <a:lstStyle/>
        <a:p>
          <a:endParaRPr lang="pt-BR" sz="3600"/>
        </a:p>
      </dgm:t>
    </dgm:pt>
    <dgm:pt modelId="{E7D4B304-FADC-43BA-9640-4277382B4612}" type="parTrans" cxnId="{A8482339-BA4F-41D0-8892-C2222F798AFE}">
      <dgm:prSet/>
      <dgm:spPr/>
      <dgm:t>
        <a:bodyPr/>
        <a:lstStyle/>
        <a:p>
          <a:endParaRPr lang="pt-BR" sz="3600"/>
        </a:p>
      </dgm:t>
    </dgm:pt>
    <dgm:pt modelId="{6F963085-6D9C-49A0-A460-A4B9410E9977}">
      <dgm:prSet custT="1"/>
      <dgm:spPr/>
      <dgm:t>
        <a:bodyPr/>
        <a:lstStyle/>
        <a:p>
          <a:r>
            <a:rPr lang="pt-BR" sz="2800" dirty="0"/>
            <a:t>FONTE: SISÁGUA</a:t>
          </a:r>
        </a:p>
      </dgm:t>
    </dgm:pt>
    <dgm:pt modelId="{B8351BC9-98E7-41DC-A33E-2DAA3BFE0B87}" type="parTrans" cxnId="{B950C992-D9C0-49F2-B32F-2AD928B69B36}">
      <dgm:prSet/>
      <dgm:spPr/>
      <dgm:t>
        <a:bodyPr/>
        <a:lstStyle/>
        <a:p>
          <a:endParaRPr lang="pt-BR"/>
        </a:p>
      </dgm:t>
    </dgm:pt>
    <dgm:pt modelId="{6317EEAA-1483-4B1E-9CB9-8F918636CF8A}" type="sibTrans" cxnId="{B950C992-D9C0-49F2-B32F-2AD928B69B36}">
      <dgm:prSet/>
      <dgm:spPr/>
      <dgm:t>
        <a:bodyPr/>
        <a:lstStyle/>
        <a:p>
          <a:endParaRPr lang="pt-BR"/>
        </a:p>
      </dgm:t>
    </dgm:pt>
    <dgm:pt modelId="{C53BA44F-709D-42A2-A899-7C9B0C3FC837}" type="pres">
      <dgm:prSet presAssocID="{84248729-2F2F-4BC3-9544-D43CA28B9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572827-B71F-41C7-A440-D80CB88A12BE}" type="pres">
      <dgm:prSet presAssocID="{C22C409E-3EFE-41E1-B700-125F78B0577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2B7D09-EB46-4649-A7EE-BDB0E1807138}" type="pres">
      <dgm:prSet presAssocID="{47EA651D-C625-4DDF-81B8-65F96869F8D9}" presName="spacer" presStyleCnt="0"/>
      <dgm:spPr/>
    </dgm:pt>
    <dgm:pt modelId="{ACF96FF5-85D9-476A-BDD0-81D9E7F985EC}" type="pres">
      <dgm:prSet presAssocID="{6F963085-6D9C-49A0-A460-A4B9410E9977}" presName="parentText" presStyleLbl="node1" presStyleIdx="1" presStyleCnt="3" custLinFactY="-1201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9DA40E7-96AF-42C4-962D-F7084623C766}" type="pres">
      <dgm:prSet presAssocID="{6317EEAA-1483-4B1E-9CB9-8F918636CF8A}" presName="spacer" presStyleCnt="0"/>
      <dgm:spPr/>
    </dgm:pt>
    <dgm:pt modelId="{9130164E-62AF-44ED-97F1-D941B2185947}" type="pres">
      <dgm:prSet presAssocID="{D18E4CA4-94F6-4E26-8AFD-0CDF098DA2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4082F41-5742-4759-84D2-99E3841E80E5}" type="presOf" srcId="{84248729-2F2F-4BC3-9544-D43CA28B9C35}" destId="{C53BA44F-709D-42A2-A899-7C9B0C3FC837}" srcOrd="0" destOrd="0" presId="urn:microsoft.com/office/officeart/2005/8/layout/vList2"/>
    <dgm:cxn modelId="{41B82F76-89CA-4631-916C-F2C405978D33}" srcId="{84248729-2F2F-4BC3-9544-D43CA28B9C35}" destId="{C22C409E-3EFE-41E1-B700-125F78B0577F}" srcOrd="0" destOrd="0" parTransId="{128C98C9-DDFA-4A2F-9DC6-5DFAFFB87C10}" sibTransId="{47EA651D-C625-4DDF-81B8-65F96869F8D9}"/>
    <dgm:cxn modelId="{DCDDF947-F49F-4957-9853-0F3A2308F4DE}" type="presOf" srcId="{6F963085-6D9C-49A0-A460-A4B9410E9977}" destId="{ACF96FF5-85D9-476A-BDD0-81D9E7F985EC}" srcOrd="0" destOrd="0" presId="urn:microsoft.com/office/officeart/2005/8/layout/vList2"/>
    <dgm:cxn modelId="{6AFC72EA-3955-4C19-86A6-628BC0685388}" type="presOf" srcId="{C22C409E-3EFE-41E1-B700-125F78B0577F}" destId="{54572827-B71F-41C7-A440-D80CB88A12BE}" srcOrd="0" destOrd="0" presId="urn:microsoft.com/office/officeart/2005/8/layout/vList2"/>
    <dgm:cxn modelId="{8D557C13-4F5D-4D96-A46C-F9CB6D8C43E6}" type="presOf" srcId="{D18E4CA4-94F6-4E26-8AFD-0CDF098DA2F4}" destId="{9130164E-62AF-44ED-97F1-D941B2185947}" srcOrd="0" destOrd="0" presId="urn:microsoft.com/office/officeart/2005/8/layout/vList2"/>
    <dgm:cxn modelId="{A8482339-BA4F-41D0-8892-C2222F798AFE}" srcId="{84248729-2F2F-4BC3-9544-D43CA28B9C35}" destId="{D18E4CA4-94F6-4E26-8AFD-0CDF098DA2F4}" srcOrd="2" destOrd="0" parTransId="{E7D4B304-FADC-43BA-9640-4277382B4612}" sibTransId="{2B2414B7-3DFE-4003-BE6E-CF7B7BBC50D9}"/>
    <dgm:cxn modelId="{B950C992-D9C0-49F2-B32F-2AD928B69B36}" srcId="{84248729-2F2F-4BC3-9544-D43CA28B9C35}" destId="{6F963085-6D9C-49A0-A460-A4B9410E9977}" srcOrd="1" destOrd="0" parTransId="{B8351BC9-98E7-41DC-A33E-2DAA3BFE0B87}" sibTransId="{6317EEAA-1483-4B1E-9CB9-8F918636CF8A}"/>
    <dgm:cxn modelId="{A6844A30-32B1-448C-B196-5F19275CA720}" type="presParOf" srcId="{C53BA44F-709D-42A2-A899-7C9B0C3FC837}" destId="{54572827-B71F-41C7-A440-D80CB88A12BE}" srcOrd="0" destOrd="0" presId="urn:microsoft.com/office/officeart/2005/8/layout/vList2"/>
    <dgm:cxn modelId="{B0D39300-6F79-4803-ABD6-2BAD40486094}" type="presParOf" srcId="{C53BA44F-709D-42A2-A899-7C9B0C3FC837}" destId="{992B7D09-EB46-4649-A7EE-BDB0E1807138}" srcOrd="1" destOrd="0" presId="urn:microsoft.com/office/officeart/2005/8/layout/vList2"/>
    <dgm:cxn modelId="{8AB5F98C-D0E2-4318-8A2E-D78F5578BBE0}" type="presParOf" srcId="{C53BA44F-709D-42A2-A899-7C9B0C3FC837}" destId="{ACF96FF5-85D9-476A-BDD0-81D9E7F985EC}" srcOrd="2" destOrd="0" presId="urn:microsoft.com/office/officeart/2005/8/layout/vList2"/>
    <dgm:cxn modelId="{00E4D148-DCB9-4307-A7D7-B494B7E11F19}" type="presParOf" srcId="{C53BA44F-709D-42A2-A899-7C9B0C3FC837}" destId="{79DA40E7-96AF-42C4-962D-F7084623C766}" srcOrd="3" destOrd="0" presId="urn:microsoft.com/office/officeart/2005/8/layout/vList2"/>
    <dgm:cxn modelId="{A02C5332-9FFB-46CC-8430-83B8C8BFAFCA}" type="presParOf" srcId="{C53BA44F-709D-42A2-A899-7C9B0C3FC837}" destId="{9130164E-62AF-44ED-97F1-D941B21859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7FD0BE4-809C-4767-9235-0F74C14E69F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t-BR"/>
        </a:p>
      </dgm:t>
    </dgm:pt>
    <dgm:pt modelId="{497FC663-13FE-4136-9FA4-E73E52EABF92}">
      <dgm:prSet/>
      <dgm:spPr/>
      <dgm:t>
        <a:bodyPr/>
        <a:lstStyle/>
        <a:p>
          <a:r>
            <a:rPr lang="pt-BR" b="1"/>
            <a:t>Indicador 20: Percentual de municípios que realizam no mínimo seis grupos de ações de Vigilância Sanitária consideradas necessárias a todos os municípios no ano </a:t>
          </a:r>
          <a:br>
            <a:rPr lang="pt-BR" b="1"/>
          </a:br>
          <a:r>
            <a:rPr lang="pt-BR" b="1"/>
            <a:t> </a:t>
          </a:r>
          <a:br>
            <a:rPr lang="pt-BR" b="1"/>
          </a:br>
          <a:endParaRPr lang="pt-BR"/>
        </a:p>
      </dgm:t>
    </dgm:pt>
    <dgm:pt modelId="{A6288799-CE46-4C69-973E-464C62062B58}" type="parTrans" cxnId="{85475124-0044-4D71-A5D8-B0790967D8DB}">
      <dgm:prSet/>
      <dgm:spPr/>
      <dgm:t>
        <a:bodyPr/>
        <a:lstStyle/>
        <a:p>
          <a:endParaRPr lang="pt-BR"/>
        </a:p>
      </dgm:t>
    </dgm:pt>
    <dgm:pt modelId="{CF656998-A70C-4330-8E6F-0C8915C45702}" type="sibTrans" cxnId="{85475124-0044-4D71-A5D8-B0790967D8DB}">
      <dgm:prSet/>
      <dgm:spPr/>
      <dgm:t>
        <a:bodyPr/>
        <a:lstStyle/>
        <a:p>
          <a:endParaRPr lang="pt-BR"/>
        </a:p>
      </dgm:t>
    </dgm:pt>
    <dgm:pt modelId="{3F8C3991-C26C-4D7E-ABB4-E5F5F1552350}" type="pres">
      <dgm:prSet presAssocID="{77FD0BE4-809C-4767-9235-0F74C14E69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CD62B70-A8A4-422F-98F1-8C37E131282B}" type="pres">
      <dgm:prSet presAssocID="{497FC663-13FE-4136-9FA4-E73E52EABF9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E68D0F0-2B01-4369-BC91-DE65A50BD34C}" type="presOf" srcId="{497FC663-13FE-4136-9FA4-E73E52EABF92}" destId="{7CD62B70-A8A4-422F-98F1-8C37E131282B}" srcOrd="0" destOrd="0" presId="urn:microsoft.com/office/officeart/2005/8/layout/vList2"/>
    <dgm:cxn modelId="{B9245F79-7C16-4B1F-960D-151D4C191618}" type="presOf" srcId="{77FD0BE4-809C-4767-9235-0F74C14E69F2}" destId="{3F8C3991-C26C-4D7E-ABB4-E5F5F1552350}" srcOrd="0" destOrd="0" presId="urn:microsoft.com/office/officeart/2005/8/layout/vList2"/>
    <dgm:cxn modelId="{85475124-0044-4D71-A5D8-B0790967D8DB}" srcId="{77FD0BE4-809C-4767-9235-0F74C14E69F2}" destId="{497FC663-13FE-4136-9FA4-E73E52EABF92}" srcOrd="0" destOrd="0" parTransId="{A6288799-CE46-4C69-973E-464C62062B58}" sibTransId="{CF656998-A70C-4330-8E6F-0C8915C45702}"/>
    <dgm:cxn modelId="{5FFD0714-A4CE-491D-98AF-5EF9022B07B1}" type="presParOf" srcId="{3F8C3991-C26C-4D7E-ABB4-E5F5F1552350}" destId="{7CD62B70-A8A4-422F-98F1-8C37E131282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4248729-2F2F-4BC3-9544-D43CA28B9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22C409E-3EFE-41E1-B700-125F78B0577F}">
      <dgm:prSet custT="1"/>
      <dgm:spPr/>
      <dgm:t>
        <a:bodyPr/>
        <a:lstStyle/>
        <a:p>
          <a:r>
            <a:rPr lang="pt-BR" sz="3200" dirty="0"/>
            <a:t>Meta: 100%</a:t>
          </a:r>
        </a:p>
      </dgm:t>
    </dgm:pt>
    <dgm:pt modelId="{128C98C9-DDFA-4A2F-9DC6-5DFAFFB87C10}" type="parTrans" cxnId="{41B82F76-89CA-4631-916C-F2C405978D33}">
      <dgm:prSet/>
      <dgm:spPr/>
      <dgm:t>
        <a:bodyPr/>
        <a:lstStyle/>
        <a:p>
          <a:endParaRPr lang="pt-BR" sz="3600"/>
        </a:p>
      </dgm:t>
    </dgm:pt>
    <dgm:pt modelId="{47EA651D-C625-4DDF-81B8-65F96869F8D9}" type="sibTrans" cxnId="{41B82F76-89CA-4631-916C-F2C405978D33}">
      <dgm:prSet/>
      <dgm:spPr/>
      <dgm:t>
        <a:bodyPr/>
        <a:lstStyle/>
        <a:p>
          <a:endParaRPr lang="pt-BR" sz="3600"/>
        </a:p>
      </dgm:t>
    </dgm:pt>
    <dgm:pt modelId="{D18E4CA4-94F6-4E26-8AFD-0CDF098DA2F4}">
      <dgm:prSet custT="1"/>
      <dgm:spPr/>
      <dgm:t>
        <a:bodyPr/>
        <a:lstStyle/>
        <a:p>
          <a:r>
            <a:rPr lang="pt-BR" sz="3200" dirty="0"/>
            <a:t>Ano-Base: 2016</a:t>
          </a:r>
        </a:p>
      </dgm:t>
    </dgm:pt>
    <dgm:pt modelId="{E7D4B304-FADC-43BA-9640-4277382B4612}" type="parTrans" cxnId="{A8482339-BA4F-41D0-8892-C2222F798AFE}">
      <dgm:prSet/>
      <dgm:spPr/>
      <dgm:t>
        <a:bodyPr/>
        <a:lstStyle/>
        <a:p>
          <a:endParaRPr lang="pt-BR" sz="3600"/>
        </a:p>
      </dgm:t>
    </dgm:pt>
    <dgm:pt modelId="{2B2414B7-3DFE-4003-BE6E-CF7B7BBC50D9}" type="sibTrans" cxnId="{A8482339-BA4F-41D0-8892-C2222F798AFE}">
      <dgm:prSet/>
      <dgm:spPr/>
      <dgm:t>
        <a:bodyPr/>
        <a:lstStyle/>
        <a:p>
          <a:endParaRPr lang="pt-BR" sz="3600"/>
        </a:p>
      </dgm:t>
    </dgm:pt>
    <dgm:pt modelId="{14629543-1D74-40B9-B907-0163EBA201A0}">
      <dgm:prSet custT="1"/>
      <dgm:spPr/>
      <dgm:t>
        <a:bodyPr/>
        <a:lstStyle/>
        <a:p>
          <a:r>
            <a:rPr lang="pt-BR" sz="2800" dirty="0"/>
            <a:t>FONTE: SIA-SUS</a:t>
          </a:r>
        </a:p>
      </dgm:t>
    </dgm:pt>
    <dgm:pt modelId="{D706DA51-F43A-48B1-9DCC-3B410436EB49}" type="parTrans" cxnId="{60C5BF71-D890-489A-9927-2302B882A98B}">
      <dgm:prSet/>
      <dgm:spPr/>
      <dgm:t>
        <a:bodyPr/>
        <a:lstStyle/>
        <a:p>
          <a:endParaRPr lang="pt-BR"/>
        </a:p>
      </dgm:t>
    </dgm:pt>
    <dgm:pt modelId="{D7D31FBE-873F-45D9-8FCE-25147C2FD459}" type="sibTrans" cxnId="{60C5BF71-D890-489A-9927-2302B882A98B}">
      <dgm:prSet/>
      <dgm:spPr/>
      <dgm:t>
        <a:bodyPr/>
        <a:lstStyle/>
        <a:p>
          <a:endParaRPr lang="pt-BR"/>
        </a:p>
      </dgm:t>
    </dgm:pt>
    <dgm:pt modelId="{C53BA44F-709D-42A2-A899-7C9B0C3FC837}" type="pres">
      <dgm:prSet presAssocID="{84248729-2F2F-4BC3-9544-D43CA28B9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572827-B71F-41C7-A440-D80CB88A12BE}" type="pres">
      <dgm:prSet presAssocID="{C22C409E-3EFE-41E1-B700-125F78B0577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2B7D09-EB46-4649-A7EE-BDB0E1807138}" type="pres">
      <dgm:prSet presAssocID="{47EA651D-C625-4DDF-81B8-65F96869F8D9}" presName="spacer" presStyleCnt="0"/>
      <dgm:spPr/>
    </dgm:pt>
    <dgm:pt modelId="{447BE4E9-FE5C-4B5D-BA05-7D38AF8EC131}" type="pres">
      <dgm:prSet presAssocID="{14629543-1D74-40B9-B907-0163EBA201A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9197EE7-F32B-4515-8272-81654C0A6EAB}" type="pres">
      <dgm:prSet presAssocID="{D7D31FBE-873F-45D9-8FCE-25147C2FD459}" presName="spacer" presStyleCnt="0"/>
      <dgm:spPr/>
    </dgm:pt>
    <dgm:pt modelId="{9130164E-62AF-44ED-97F1-D941B2185947}" type="pres">
      <dgm:prSet presAssocID="{D18E4CA4-94F6-4E26-8AFD-0CDF098DA2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0C5BF71-D890-489A-9927-2302B882A98B}" srcId="{84248729-2F2F-4BC3-9544-D43CA28B9C35}" destId="{14629543-1D74-40B9-B907-0163EBA201A0}" srcOrd="1" destOrd="0" parTransId="{D706DA51-F43A-48B1-9DCC-3B410436EB49}" sibTransId="{D7D31FBE-873F-45D9-8FCE-25147C2FD459}"/>
    <dgm:cxn modelId="{C4082F41-5742-4759-84D2-99E3841E80E5}" type="presOf" srcId="{84248729-2F2F-4BC3-9544-D43CA28B9C35}" destId="{C53BA44F-709D-42A2-A899-7C9B0C3FC837}" srcOrd="0" destOrd="0" presId="urn:microsoft.com/office/officeart/2005/8/layout/vList2"/>
    <dgm:cxn modelId="{41B82F76-89CA-4631-916C-F2C405978D33}" srcId="{84248729-2F2F-4BC3-9544-D43CA28B9C35}" destId="{C22C409E-3EFE-41E1-B700-125F78B0577F}" srcOrd="0" destOrd="0" parTransId="{128C98C9-DDFA-4A2F-9DC6-5DFAFFB87C10}" sibTransId="{47EA651D-C625-4DDF-81B8-65F96869F8D9}"/>
    <dgm:cxn modelId="{15820657-C302-40D3-8C42-AA6CF65C4532}" type="presOf" srcId="{14629543-1D74-40B9-B907-0163EBA201A0}" destId="{447BE4E9-FE5C-4B5D-BA05-7D38AF8EC131}" srcOrd="0" destOrd="0" presId="urn:microsoft.com/office/officeart/2005/8/layout/vList2"/>
    <dgm:cxn modelId="{6AFC72EA-3955-4C19-86A6-628BC0685388}" type="presOf" srcId="{C22C409E-3EFE-41E1-B700-125F78B0577F}" destId="{54572827-B71F-41C7-A440-D80CB88A12BE}" srcOrd="0" destOrd="0" presId="urn:microsoft.com/office/officeart/2005/8/layout/vList2"/>
    <dgm:cxn modelId="{8D557C13-4F5D-4D96-A46C-F9CB6D8C43E6}" type="presOf" srcId="{D18E4CA4-94F6-4E26-8AFD-0CDF098DA2F4}" destId="{9130164E-62AF-44ED-97F1-D941B2185947}" srcOrd="0" destOrd="0" presId="urn:microsoft.com/office/officeart/2005/8/layout/vList2"/>
    <dgm:cxn modelId="{A8482339-BA4F-41D0-8892-C2222F798AFE}" srcId="{84248729-2F2F-4BC3-9544-D43CA28B9C35}" destId="{D18E4CA4-94F6-4E26-8AFD-0CDF098DA2F4}" srcOrd="2" destOrd="0" parTransId="{E7D4B304-FADC-43BA-9640-4277382B4612}" sibTransId="{2B2414B7-3DFE-4003-BE6E-CF7B7BBC50D9}"/>
    <dgm:cxn modelId="{A6844A30-32B1-448C-B196-5F19275CA720}" type="presParOf" srcId="{C53BA44F-709D-42A2-A899-7C9B0C3FC837}" destId="{54572827-B71F-41C7-A440-D80CB88A12BE}" srcOrd="0" destOrd="0" presId="urn:microsoft.com/office/officeart/2005/8/layout/vList2"/>
    <dgm:cxn modelId="{B0D39300-6F79-4803-ABD6-2BAD40486094}" type="presParOf" srcId="{C53BA44F-709D-42A2-A899-7C9B0C3FC837}" destId="{992B7D09-EB46-4649-A7EE-BDB0E1807138}" srcOrd="1" destOrd="0" presId="urn:microsoft.com/office/officeart/2005/8/layout/vList2"/>
    <dgm:cxn modelId="{D3191D53-149B-4E46-8289-8045552E8A56}" type="presParOf" srcId="{C53BA44F-709D-42A2-A899-7C9B0C3FC837}" destId="{447BE4E9-FE5C-4B5D-BA05-7D38AF8EC131}" srcOrd="2" destOrd="0" presId="urn:microsoft.com/office/officeart/2005/8/layout/vList2"/>
    <dgm:cxn modelId="{C08FED74-8637-4A1D-B316-1C81D6718E51}" type="presParOf" srcId="{C53BA44F-709D-42A2-A899-7C9B0C3FC837}" destId="{D9197EE7-F32B-4515-8272-81654C0A6EAB}" srcOrd="3" destOrd="0" presId="urn:microsoft.com/office/officeart/2005/8/layout/vList2"/>
    <dgm:cxn modelId="{A02C5332-9FFB-46CC-8430-83B8C8BFAFCA}" type="presParOf" srcId="{C53BA44F-709D-42A2-A899-7C9B0C3FC837}" destId="{9130164E-62AF-44ED-97F1-D941B21859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C845D69-98BA-4C94-9661-636860D2CF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267A881-F062-43BF-B24A-E654E5288DB0}">
      <dgm:prSet custT="1"/>
      <dgm:spPr/>
      <dgm:t>
        <a:bodyPr/>
        <a:lstStyle/>
        <a:p>
          <a:endParaRPr lang="pt-BR" sz="2800" b="1" dirty="0"/>
        </a:p>
        <a:p>
          <a:r>
            <a:rPr lang="pt-BR" sz="2800" b="1" dirty="0"/>
            <a:t>Indicador 22: Número de ciclos que atingiram mínimo de 80% de cobertura de imóveis visitados para controle vetorial da dengue </a:t>
          </a:r>
          <a:br>
            <a:rPr lang="pt-BR" sz="2800" b="1" dirty="0"/>
          </a:br>
          <a:r>
            <a:rPr lang="pt-BR" sz="2800" b="1" dirty="0"/>
            <a:t> </a:t>
          </a:r>
          <a:br>
            <a:rPr lang="pt-BR" sz="2800" b="1" dirty="0"/>
          </a:br>
          <a:endParaRPr lang="pt-BR" sz="2800" dirty="0"/>
        </a:p>
      </dgm:t>
    </dgm:pt>
    <dgm:pt modelId="{274E7899-AD21-41F8-A8B1-5DA8EBA2D4EF}" type="parTrans" cxnId="{FC019489-1A11-4205-B1C6-76B45C5BB3C8}">
      <dgm:prSet/>
      <dgm:spPr/>
      <dgm:t>
        <a:bodyPr/>
        <a:lstStyle/>
        <a:p>
          <a:endParaRPr lang="pt-BR" sz="2000"/>
        </a:p>
      </dgm:t>
    </dgm:pt>
    <dgm:pt modelId="{33666D7D-4C92-432C-820B-B496489462DA}" type="sibTrans" cxnId="{FC019489-1A11-4205-B1C6-76B45C5BB3C8}">
      <dgm:prSet/>
      <dgm:spPr/>
      <dgm:t>
        <a:bodyPr/>
        <a:lstStyle/>
        <a:p>
          <a:endParaRPr lang="pt-BR" sz="2000"/>
        </a:p>
      </dgm:t>
    </dgm:pt>
    <dgm:pt modelId="{7CB54EA3-440B-4C60-9452-D489E85EE01B}" type="pres">
      <dgm:prSet presAssocID="{9C845D69-98BA-4C94-9661-636860D2CF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7A28735-E2BE-42D8-B4D8-49BC60FB3F93}" type="pres">
      <dgm:prSet presAssocID="{1267A881-F062-43BF-B24A-E654E5288DB0}" presName="parentText" presStyleLbl="node1" presStyleIdx="0" presStyleCnt="1" custLinFactNeighborX="213" custLinFactNeighborY="34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CA1C55B-0CFC-4773-9576-82D456161576}" type="presOf" srcId="{1267A881-F062-43BF-B24A-E654E5288DB0}" destId="{57A28735-E2BE-42D8-B4D8-49BC60FB3F93}" srcOrd="0" destOrd="0" presId="urn:microsoft.com/office/officeart/2005/8/layout/vList2"/>
    <dgm:cxn modelId="{FC019489-1A11-4205-B1C6-76B45C5BB3C8}" srcId="{9C845D69-98BA-4C94-9661-636860D2CF18}" destId="{1267A881-F062-43BF-B24A-E654E5288DB0}" srcOrd="0" destOrd="0" parTransId="{274E7899-AD21-41F8-A8B1-5DA8EBA2D4EF}" sibTransId="{33666D7D-4C92-432C-820B-B496489462DA}"/>
    <dgm:cxn modelId="{306DF7DD-99F5-4377-86B9-1E6DA7CC014A}" type="presOf" srcId="{9C845D69-98BA-4C94-9661-636860D2CF18}" destId="{7CB54EA3-440B-4C60-9452-D489E85EE01B}" srcOrd="0" destOrd="0" presId="urn:microsoft.com/office/officeart/2005/8/layout/vList2"/>
    <dgm:cxn modelId="{94FE74B8-06AE-442F-9F6B-EE21A77980A2}" type="presParOf" srcId="{7CB54EA3-440B-4C60-9452-D489E85EE01B}" destId="{57A28735-E2BE-42D8-B4D8-49BC60FB3F9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4248729-2F2F-4BC3-9544-D43CA28B9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22C409E-3EFE-41E1-B700-125F78B0577F}">
      <dgm:prSet custT="1"/>
      <dgm:spPr/>
      <dgm:t>
        <a:bodyPr/>
        <a:lstStyle/>
        <a:p>
          <a:r>
            <a:rPr lang="pt-BR" sz="3200" dirty="0"/>
            <a:t>Meta: </a:t>
          </a:r>
          <a:r>
            <a:rPr lang="pt-BR" sz="2800" dirty="0"/>
            <a:t>80% em pelo menos 4 dos 6 ciclos preconizados</a:t>
          </a:r>
          <a:endParaRPr lang="pt-BR" sz="3200" dirty="0"/>
        </a:p>
      </dgm:t>
    </dgm:pt>
    <dgm:pt modelId="{128C98C9-DDFA-4A2F-9DC6-5DFAFFB87C10}" type="parTrans" cxnId="{41B82F76-89CA-4631-916C-F2C405978D33}">
      <dgm:prSet/>
      <dgm:spPr/>
      <dgm:t>
        <a:bodyPr/>
        <a:lstStyle/>
        <a:p>
          <a:endParaRPr lang="pt-BR" sz="3600"/>
        </a:p>
      </dgm:t>
    </dgm:pt>
    <dgm:pt modelId="{47EA651D-C625-4DDF-81B8-65F96869F8D9}" type="sibTrans" cxnId="{41B82F76-89CA-4631-916C-F2C405978D33}">
      <dgm:prSet/>
      <dgm:spPr/>
      <dgm:t>
        <a:bodyPr/>
        <a:lstStyle/>
        <a:p>
          <a:endParaRPr lang="pt-BR" sz="3600"/>
        </a:p>
      </dgm:t>
    </dgm:pt>
    <dgm:pt modelId="{D18E4CA4-94F6-4E26-8AFD-0CDF098DA2F4}">
      <dgm:prSet custT="1"/>
      <dgm:spPr/>
      <dgm:t>
        <a:bodyPr/>
        <a:lstStyle/>
        <a:p>
          <a:r>
            <a:rPr lang="pt-BR" sz="3200" dirty="0"/>
            <a:t>Ano-Base: 2016</a:t>
          </a:r>
        </a:p>
      </dgm:t>
    </dgm:pt>
    <dgm:pt modelId="{E7D4B304-FADC-43BA-9640-4277382B4612}" type="parTrans" cxnId="{A8482339-BA4F-41D0-8892-C2222F798AFE}">
      <dgm:prSet/>
      <dgm:spPr/>
      <dgm:t>
        <a:bodyPr/>
        <a:lstStyle/>
        <a:p>
          <a:endParaRPr lang="pt-BR" sz="3600"/>
        </a:p>
      </dgm:t>
    </dgm:pt>
    <dgm:pt modelId="{2B2414B7-3DFE-4003-BE6E-CF7B7BBC50D9}" type="sibTrans" cxnId="{A8482339-BA4F-41D0-8892-C2222F798AFE}">
      <dgm:prSet/>
      <dgm:spPr/>
      <dgm:t>
        <a:bodyPr/>
        <a:lstStyle/>
        <a:p>
          <a:endParaRPr lang="pt-BR" sz="3600"/>
        </a:p>
      </dgm:t>
    </dgm:pt>
    <dgm:pt modelId="{33BAC969-EE63-4077-B460-867EFEF2B22C}">
      <dgm:prSet custT="1"/>
      <dgm:spPr/>
      <dgm:t>
        <a:bodyPr/>
        <a:lstStyle/>
        <a:p>
          <a:r>
            <a:rPr lang="pt-BR" sz="2800" dirty="0"/>
            <a:t>FONTE: SISPNCD</a:t>
          </a:r>
        </a:p>
      </dgm:t>
    </dgm:pt>
    <dgm:pt modelId="{28A8C81A-7318-4C94-92D6-D4DE6174768D}" type="parTrans" cxnId="{F710F625-07FE-4000-803F-711EEAE17F34}">
      <dgm:prSet/>
      <dgm:spPr/>
      <dgm:t>
        <a:bodyPr/>
        <a:lstStyle/>
        <a:p>
          <a:endParaRPr lang="pt-BR"/>
        </a:p>
      </dgm:t>
    </dgm:pt>
    <dgm:pt modelId="{3F1160D3-4B79-457D-85EB-E3E0CD8756C7}" type="sibTrans" cxnId="{F710F625-07FE-4000-803F-711EEAE17F34}">
      <dgm:prSet/>
      <dgm:spPr/>
      <dgm:t>
        <a:bodyPr/>
        <a:lstStyle/>
        <a:p>
          <a:endParaRPr lang="pt-BR"/>
        </a:p>
      </dgm:t>
    </dgm:pt>
    <dgm:pt modelId="{C53BA44F-709D-42A2-A899-7C9B0C3FC837}" type="pres">
      <dgm:prSet presAssocID="{84248729-2F2F-4BC3-9544-D43CA28B9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572827-B71F-41C7-A440-D80CB88A12BE}" type="pres">
      <dgm:prSet presAssocID="{C22C409E-3EFE-41E1-B700-125F78B0577F}" presName="parentText" presStyleLbl="node1" presStyleIdx="0" presStyleCnt="3" custScaleY="18339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2B7D09-EB46-4649-A7EE-BDB0E1807138}" type="pres">
      <dgm:prSet presAssocID="{47EA651D-C625-4DDF-81B8-65F96869F8D9}" presName="spacer" presStyleCnt="0"/>
      <dgm:spPr/>
    </dgm:pt>
    <dgm:pt modelId="{C1FA76FE-3509-415C-8D73-7AECD429D649}" type="pres">
      <dgm:prSet presAssocID="{33BAC969-EE63-4077-B460-867EFEF2B22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34E425F-82FD-426B-B1E7-4708478B1F32}" type="pres">
      <dgm:prSet presAssocID="{3F1160D3-4B79-457D-85EB-E3E0CD8756C7}" presName="spacer" presStyleCnt="0"/>
      <dgm:spPr/>
    </dgm:pt>
    <dgm:pt modelId="{9130164E-62AF-44ED-97F1-D941B2185947}" type="pres">
      <dgm:prSet presAssocID="{D18E4CA4-94F6-4E26-8AFD-0CDF098DA2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710F625-07FE-4000-803F-711EEAE17F34}" srcId="{84248729-2F2F-4BC3-9544-D43CA28B9C35}" destId="{33BAC969-EE63-4077-B460-867EFEF2B22C}" srcOrd="1" destOrd="0" parTransId="{28A8C81A-7318-4C94-92D6-D4DE6174768D}" sibTransId="{3F1160D3-4B79-457D-85EB-E3E0CD8756C7}"/>
    <dgm:cxn modelId="{C4082F41-5742-4759-84D2-99E3841E80E5}" type="presOf" srcId="{84248729-2F2F-4BC3-9544-D43CA28B9C35}" destId="{C53BA44F-709D-42A2-A899-7C9B0C3FC837}" srcOrd="0" destOrd="0" presId="urn:microsoft.com/office/officeart/2005/8/layout/vList2"/>
    <dgm:cxn modelId="{8CFE4157-AFA2-4C4C-B0B7-5674BC55F122}" type="presOf" srcId="{33BAC969-EE63-4077-B460-867EFEF2B22C}" destId="{C1FA76FE-3509-415C-8D73-7AECD429D649}" srcOrd="0" destOrd="0" presId="urn:microsoft.com/office/officeart/2005/8/layout/vList2"/>
    <dgm:cxn modelId="{41B82F76-89CA-4631-916C-F2C405978D33}" srcId="{84248729-2F2F-4BC3-9544-D43CA28B9C35}" destId="{C22C409E-3EFE-41E1-B700-125F78B0577F}" srcOrd="0" destOrd="0" parTransId="{128C98C9-DDFA-4A2F-9DC6-5DFAFFB87C10}" sibTransId="{47EA651D-C625-4DDF-81B8-65F96869F8D9}"/>
    <dgm:cxn modelId="{6AFC72EA-3955-4C19-86A6-628BC0685388}" type="presOf" srcId="{C22C409E-3EFE-41E1-B700-125F78B0577F}" destId="{54572827-B71F-41C7-A440-D80CB88A12BE}" srcOrd="0" destOrd="0" presId="urn:microsoft.com/office/officeart/2005/8/layout/vList2"/>
    <dgm:cxn modelId="{8D557C13-4F5D-4D96-A46C-F9CB6D8C43E6}" type="presOf" srcId="{D18E4CA4-94F6-4E26-8AFD-0CDF098DA2F4}" destId="{9130164E-62AF-44ED-97F1-D941B2185947}" srcOrd="0" destOrd="0" presId="urn:microsoft.com/office/officeart/2005/8/layout/vList2"/>
    <dgm:cxn modelId="{A8482339-BA4F-41D0-8892-C2222F798AFE}" srcId="{84248729-2F2F-4BC3-9544-D43CA28B9C35}" destId="{D18E4CA4-94F6-4E26-8AFD-0CDF098DA2F4}" srcOrd="2" destOrd="0" parTransId="{E7D4B304-FADC-43BA-9640-4277382B4612}" sibTransId="{2B2414B7-3DFE-4003-BE6E-CF7B7BBC50D9}"/>
    <dgm:cxn modelId="{A6844A30-32B1-448C-B196-5F19275CA720}" type="presParOf" srcId="{C53BA44F-709D-42A2-A899-7C9B0C3FC837}" destId="{54572827-B71F-41C7-A440-D80CB88A12BE}" srcOrd="0" destOrd="0" presId="urn:microsoft.com/office/officeart/2005/8/layout/vList2"/>
    <dgm:cxn modelId="{B0D39300-6F79-4803-ABD6-2BAD40486094}" type="presParOf" srcId="{C53BA44F-709D-42A2-A899-7C9B0C3FC837}" destId="{992B7D09-EB46-4649-A7EE-BDB0E1807138}" srcOrd="1" destOrd="0" presId="urn:microsoft.com/office/officeart/2005/8/layout/vList2"/>
    <dgm:cxn modelId="{406C6C3F-39B7-4FC8-89C0-6926D1E3EDD2}" type="presParOf" srcId="{C53BA44F-709D-42A2-A899-7C9B0C3FC837}" destId="{C1FA76FE-3509-415C-8D73-7AECD429D649}" srcOrd="2" destOrd="0" presId="urn:microsoft.com/office/officeart/2005/8/layout/vList2"/>
    <dgm:cxn modelId="{427411D9-3B46-4E40-B0BC-544570268CAE}" type="presParOf" srcId="{C53BA44F-709D-42A2-A899-7C9B0C3FC837}" destId="{E34E425F-82FD-426B-B1E7-4708478B1F32}" srcOrd="3" destOrd="0" presId="urn:microsoft.com/office/officeart/2005/8/layout/vList2"/>
    <dgm:cxn modelId="{A02C5332-9FFB-46CC-8430-83B8C8BFAFCA}" type="presParOf" srcId="{C53BA44F-709D-42A2-A899-7C9B0C3FC837}" destId="{9130164E-62AF-44ED-97F1-D941B21859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C845D69-98BA-4C94-9661-636860D2CF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267A881-F062-43BF-B24A-E654E5288DB0}">
      <dgm:prSet custT="1"/>
      <dgm:spPr/>
      <dgm:t>
        <a:bodyPr/>
        <a:lstStyle/>
        <a:p>
          <a:r>
            <a:rPr lang="pt-BR" sz="4400" b="1" dirty="0"/>
            <a:t>Proposta: Proporção de cura de casos novos de tuberculose pulmonar </a:t>
          </a:r>
          <a:endParaRPr lang="pt-BR" sz="4400" dirty="0"/>
        </a:p>
      </dgm:t>
    </dgm:pt>
    <dgm:pt modelId="{274E7899-AD21-41F8-A8B1-5DA8EBA2D4EF}" type="parTrans" cxnId="{FC019489-1A11-4205-B1C6-76B45C5BB3C8}">
      <dgm:prSet/>
      <dgm:spPr/>
      <dgm:t>
        <a:bodyPr/>
        <a:lstStyle/>
        <a:p>
          <a:endParaRPr lang="pt-BR"/>
        </a:p>
      </dgm:t>
    </dgm:pt>
    <dgm:pt modelId="{33666D7D-4C92-432C-820B-B496489462DA}" type="sibTrans" cxnId="{FC019489-1A11-4205-B1C6-76B45C5BB3C8}">
      <dgm:prSet/>
      <dgm:spPr/>
      <dgm:t>
        <a:bodyPr/>
        <a:lstStyle/>
        <a:p>
          <a:endParaRPr lang="pt-BR"/>
        </a:p>
      </dgm:t>
    </dgm:pt>
    <dgm:pt modelId="{7CB54EA3-440B-4C60-9452-D489E85EE01B}" type="pres">
      <dgm:prSet presAssocID="{9C845D69-98BA-4C94-9661-636860D2CF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7A28735-E2BE-42D8-B4D8-49BC60FB3F93}" type="pres">
      <dgm:prSet presAssocID="{1267A881-F062-43BF-B24A-E654E5288DB0}" presName="parentText" presStyleLbl="node1" presStyleIdx="0" presStyleCnt="1" custLinFactNeighborX="-901" custLinFactNeighborY="52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CA1C55B-0CFC-4773-9576-82D456161576}" type="presOf" srcId="{1267A881-F062-43BF-B24A-E654E5288DB0}" destId="{57A28735-E2BE-42D8-B4D8-49BC60FB3F93}" srcOrd="0" destOrd="0" presId="urn:microsoft.com/office/officeart/2005/8/layout/vList2"/>
    <dgm:cxn modelId="{FC019489-1A11-4205-B1C6-76B45C5BB3C8}" srcId="{9C845D69-98BA-4C94-9661-636860D2CF18}" destId="{1267A881-F062-43BF-B24A-E654E5288DB0}" srcOrd="0" destOrd="0" parTransId="{274E7899-AD21-41F8-A8B1-5DA8EBA2D4EF}" sibTransId="{33666D7D-4C92-432C-820B-B496489462DA}"/>
    <dgm:cxn modelId="{306DF7DD-99F5-4377-86B9-1E6DA7CC014A}" type="presOf" srcId="{9C845D69-98BA-4C94-9661-636860D2CF18}" destId="{7CB54EA3-440B-4C60-9452-D489E85EE01B}" srcOrd="0" destOrd="0" presId="urn:microsoft.com/office/officeart/2005/8/layout/vList2"/>
    <dgm:cxn modelId="{94FE74B8-06AE-442F-9F6B-EE21A77980A2}" type="presParOf" srcId="{7CB54EA3-440B-4C60-9452-D489E85EE01B}" destId="{57A28735-E2BE-42D8-B4D8-49BC60FB3F9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4248729-2F2F-4BC3-9544-D43CA28B9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22C409E-3EFE-41E1-B700-125F78B0577F}">
      <dgm:prSet custT="1"/>
      <dgm:spPr/>
      <dgm:t>
        <a:bodyPr/>
        <a:lstStyle/>
        <a:p>
          <a:r>
            <a:rPr lang="pt-BR" sz="3200" dirty="0"/>
            <a:t>Meta: 80%</a:t>
          </a:r>
        </a:p>
      </dgm:t>
    </dgm:pt>
    <dgm:pt modelId="{128C98C9-DDFA-4A2F-9DC6-5DFAFFB87C10}" type="parTrans" cxnId="{41B82F76-89CA-4631-916C-F2C405978D33}">
      <dgm:prSet/>
      <dgm:spPr/>
      <dgm:t>
        <a:bodyPr/>
        <a:lstStyle/>
        <a:p>
          <a:endParaRPr lang="pt-BR" sz="3600"/>
        </a:p>
      </dgm:t>
    </dgm:pt>
    <dgm:pt modelId="{47EA651D-C625-4DDF-81B8-65F96869F8D9}" type="sibTrans" cxnId="{41B82F76-89CA-4631-916C-F2C405978D33}">
      <dgm:prSet/>
      <dgm:spPr/>
      <dgm:t>
        <a:bodyPr/>
        <a:lstStyle/>
        <a:p>
          <a:endParaRPr lang="pt-BR" sz="3600"/>
        </a:p>
      </dgm:t>
    </dgm:pt>
    <dgm:pt modelId="{D18E4CA4-94F6-4E26-8AFD-0CDF098DA2F4}">
      <dgm:prSet custT="1"/>
      <dgm:spPr/>
      <dgm:t>
        <a:bodyPr/>
        <a:lstStyle/>
        <a:p>
          <a:r>
            <a:rPr lang="pt-BR" sz="3200" dirty="0"/>
            <a:t>Ano-Base: 2016</a:t>
          </a:r>
        </a:p>
      </dgm:t>
    </dgm:pt>
    <dgm:pt modelId="{E7D4B304-FADC-43BA-9640-4277382B4612}" type="parTrans" cxnId="{A8482339-BA4F-41D0-8892-C2222F798AFE}">
      <dgm:prSet/>
      <dgm:spPr/>
      <dgm:t>
        <a:bodyPr/>
        <a:lstStyle/>
        <a:p>
          <a:endParaRPr lang="pt-BR" sz="3600"/>
        </a:p>
      </dgm:t>
    </dgm:pt>
    <dgm:pt modelId="{2B2414B7-3DFE-4003-BE6E-CF7B7BBC50D9}" type="sibTrans" cxnId="{A8482339-BA4F-41D0-8892-C2222F798AFE}">
      <dgm:prSet/>
      <dgm:spPr/>
      <dgm:t>
        <a:bodyPr/>
        <a:lstStyle/>
        <a:p>
          <a:endParaRPr lang="pt-BR" sz="3600"/>
        </a:p>
      </dgm:t>
    </dgm:pt>
    <dgm:pt modelId="{B351A531-4C51-4ACB-AE17-B0BF4A6D4201}">
      <dgm:prSet custT="1"/>
      <dgm:spPr/>
      <dgm:t>
        <a:bodyPr/>
        <a:lstStyle/>
        <a:p>
          <a:r>
            <a:rPr lang="pt-BR" sz="2800" dirty="0"/>
            <a:t>FONTE: SINAN</a:t>
          </a:r>
        </a:p>
      </dgm:t>
    </dgm:pt>
    <dgm:pt modelId="{57D12D1C-B4CB-4895-B56D-4BF20EFE1DB0}" type="parTrans" cxnId="{F2585557-640E-4CDB-A8F2-5ED02DD393ED}">
      <dgm:prSet/>
      <dgm:spPr/>
      <dgm:t>
        <a:bodyPr/>
        <a:lstStyle/>
        <a:p>
          <a:endParaRPr lang="pt-BR"/>
        </a:p>
      </dgm:t>
    </dgm:pt>
    <dgm:pt modelId="{430E7AF2-F013-4DE9-A279-6C0FDCB95858}" type="sibTrans" cxnId="{F2585557-640E-4CDB-A8F2-5ED02DD393ED}">
      <dgm:prSet/>
      <dgm:spPr/>
      <dgm:t>
        <a:bodyPr/>
        <a:lstStyle/>
        <a:p>
          <a:endParaRPr lang="pt-BR"/>
        </a:p>
      </dgm:t>
    </dgm:pt>
    <dgm:pt modelId="{C53BA44F-709D-42A2-A899-7C9B0C3FC837}" type="pres">
      <dgm:prSet presAssocID="{84248729-2F2F-4BC3-9544-D43CA28B9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572827-B71F-41C7-A440-D80CB88A12BE}" type="pres">
      <dgm:prSet presAssocID="{C22C409E-3EFE-41E1-B700-125F78B0577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2B7D09-EB46-4649-A7EE-BDB0E1807138}" type="pres">
      <dgm:prSet presAssocID="{47EA651D-C625-4DDF-81B8-65F96869F8D9}" presName="spacer" presStyleCnt="0"/>
      <dgm:spPr/>
    </dgm:pt>
    <dgm:pt modelId="{C91CE1F1-D033-4E54-A35C-AF70561FAF7C}" type="pres">
      <dgm:prSet presAssocID="{B351A531-4C51-4ACB-AE17-B0BF4A6D420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1684EB6-AB13-43C8-BA87-34709170D3A9}" type="pres">
      <dgm:prSet presAssocID="{430E7AF2-F013-4DE9-A279-6C0FDCB95858}" presName="spacer" presStyleCnt="0"/>
      <dgm:spPr/>
    </dgm:pt>
    <dgm:pt modelId="{9130164E-62AF-44ED-97F1-D941B2185947}" type="pres">
      <dgm:prSet presAssocID="{D18E4CA4-94F6-4E26-8AFD-0CDF098DA2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2585557-640E-4CDB-A8F2-5ED02DD393ED}" srcId="{84248729-2F2F-4BC3-9544-D43CA28B9C35}" destId="{B351A531-4C51-4ACB-AE17-B0BF4A6D4201}" srcOrd="1" destOrd="0" parTransId="{57D12D1C-B4CB-4895-B56D-4BF20EFE1DB0}" sibTransId="{430E7AF2-F013-4DE9-A279-6C0FDCB95858}"/>
    <dgm:cxn modelId="{C4082F41-5742-4759-84D2-99E3841E80E5}" type="presOf" srcId="{84248729-2F2F-4BC3-9544-D43CA28B9C35}" destId="{C53BA44F-709D-42A2-A899-7C9B0C3FC837}" srcOrd="0" destOrd="0" presId="urn:microsoft.com/office/officeart/2005/8/layout/vList2"/>
    <dgm:cxn modelId="{8D6B058B-8A91-4AA9-8093-3D4C036955C5}" type="presOf" srcId="{B351A531-4C51-4ACB-AE17-B0BF4A6D4201}" destId="{C91CE1F1-D033-4E54-A35C-AF70561FAF7C}" srcOrd="0" destOrd="0" presId="urn:microsoft.com/office/officeart/2005/8/layout/vList2"/>
    <dgm:cxn modelId="{41B82F76-89CA-4631-916C-F2C405978D33}" srcId="{84248729-2F2F-4BC3-9544-D43CA28B9C35}" destId="{C22C409E-3EFE-41E1-B700-125F78B0577F}" srcOrd="0" destOrd="0" parTransId="{128C98C9-DDFA-4A2F-9DC6-5DFAFFB87C10}" sibTransId="{47EA651D-C625-4DDF-81B8-65F96869F8D9}"/>
    <dgm:cxn modelId="{6AFC72EA-3955-4C19-86A6-628BC0685388}" type="presOf" srcId="{C22C409E-3EFE-41E1-B700-125F78B0577F}" destId="{54572827-B71F-41C7-A440-D80CB88A12BE}" srcOrd="0" destOrd="0" presId="urn:microsoft.com/office/officeart/2005/8/layout/vList2"/>
    <dgm:cxn modelId="{8D557C13-4F5D-4D96-A46C-F9CB6D8C43E6}" type="presOf" srcId="{D18E4CA4-94F6-4E26-8AFD-0CDF098DA2F4}" destId="{9130164E-62AF-44ED-97F1-D941B2185947}" srcOrd="0" destOrd="0" presId="urn:microsoft.com/office/officeart/2005/8/layout/vList2"/>
    <dgm:cxn modelId="{A8482339-BA4F-41D0-8892-C2222F798AFE}" srcId="{84248729-2F2F-4BC3-9544-D43CA28B9C35}" destId="{D18E4CA4-94F6-4E26-8AFD-0CDF098DA2F4}" srcOrd="2" destOrd="0" parTransId="{E7D4B304-FADC-43BA-9640-4277382B4612}" sibTransId="{2B2414B7-3DFE-4003-BE6E-CF7B7BBC50D9}"/>
    <dgm:cxn modelId="{A6844A30-32B1-448C-B196-5F19275CA720}" type="presParOf" srcId="{C53BA44F-709D-42A2-A899-7C9B0C3FC837}" destId="{54572827-B71F-41C7-A440-D80CB88A12BE}" srcOrd="0" destOrd="0" presId="urn:microsoft.com/office/officeart/2005/8/layout/vList2"/>
    <dgm:cxn modelId="{B0D39300-6F79-4803-ABD6-2BAD40486094}" type="presParOf" srcId="{C53BA44F-709D-42A2-A899-7C9B0C3FC837}" destId="{992B7D09-EB46-4649-A7EE-BDB0E1807138}" srcOrd="1" destOrd="0" presId="urn:microsoft.com/office/officeart/2005/8/layout/vList2"/>
    <dgm:cxn modelId="{229AF00E-B3AE-4F04-AE2E-EFEAEA776EA0}" type="presParOf" srcId="{C53BA44F-709D-42A2-A899-7C9B0C3FC837}" destId="{C91CE1F1-D033-4E54-A35C-AF70561FAF7C}" srcOrd="2" destOrd="0" presId="urn:microsoft.com/office/officeart/2005/8/layout/vList2"/>
    <dgm:cxn modelId="{40A9C307-67F8-4EB6-ACA0-70086F4A1E87}" type="presParOf" srcId="{C53BA44F-709D-42A2-A899-7C9B0C3FC837}" destId="{61684EB6-AB13-43C8-BA87-34709170D3A9}" srcOrd="3" destOrd="0" presId="urn:microsoft.com/office/officeart/2005/8/layout/vList2"/>
    <dgm:cxn modelId="{A02C5332-9FFB-46CC-8430-83B8C8BFAFCA}" type="presParOf" srcId="{C53BA44F-709D-42A2-A899-7C9B0C3FC837}" destId="{9130164E-62AF-44ED-97F1-D941B21859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248729-2F2F-4BC3-9544-D43CA28B9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22C409E-3EFE-41E1-B700-125F78B0577F}">
      <dgm:prSet custT="1"/>
      <dgm:spPr/>
      <dgm:t>
        <a:bodyPr/>
        <a:lstStyle/>
        <a:p>
          <a:r>
            <a:rPr lang="pt-BR" sz="2800" dirty="0"/>
            <a:t>Meta: 85%</a:t>
          </a:r>
        </a:p>
      </dgm:t>
    </dgm:pt>
    <dgm:pt modelId="{128C98C9-DDFA-4A2F-9DC6-5DFAFFB87C10}" type="parTrans" cxnId="{41B82F76-89CA-4631-916C-F2C405978D33}">
      <dgm:prSet/>
      <dgm:spPr/>
      <dgm:t>
        <a:bodyPr/>
        <a:lstStyle/>
        <a:p>
          <a:endParaRPr lang="pt-BR" sz="2800"/>
        </a:p>
      </dgm:t>
    </dgm:pt>
    <dgm:pt modelId="{47EA651D-C625-4DDF-81B8-65F96869F8D9}" type="sibTrans" cxnId="{41B82F76-89CA-4631-916C-F2C405978D33}">
      <dgm:prSet/>
      <dgm:spPr/>
      <dgm:t>
        <a:bodyPr/>
        <a:lstStyle/>
        <a:p>
          <a:endParaRPr lang="pt-BR" sz="2800"/>
        </a:p>
      </dgm:t>
    </dgm:pt>
    <dgm:pt modelId="{D18E4CA4-94F6-4E26-8AFD-0CDF098DA2F4}">
      <dgm:prSet custT="1"/>
      <dgm:spPr/>
      <dgm:t>
        <a:bodyPr/>
        <a:lstStyle/>
        <a:p>
          <a:r>
            <a:rPr lang="pt-BR" sz="2800" dirty="0"/>
            <a:t>Ano-Base: 2015</a:t>
          </a:r>
        </a:p>
      </dgm:t>
    </dgm:pt>
    <dgm:pt modelId="{E7D4B304-FADC-43BA-9640-4277382B4612}" type="parTrans" cxnId="{A8482339-BA4F-41D0-8892-C2222F798AFE}">
      <dgm:prSet/>
      <dgm:spPr/>
      <dgm:t>
        <a:bodyPr/>
        <a:lstStyle/>
        <a:p>
          <a:endParaRPr lang="pt-BR" sz="2800"/>
        </a:p>
      </dgm:t>
    </dgm:pt>
    <dgm:pt modelId="{2B2414B7-3DFE-4003-BE6E-CF7B7BBC50D9}" type="sibTrans" cxnId="{A8482339-BA4F-41D0-8892-C2222F798AFE}">
      <dgm:prSet/>
      <dgm:spPr/>
      <dgm:t>
        <a:bodyPr/>
        <a:lstStyle/>
        <a:p>
          <a:endParaRPr lang="pt-BR" sz="2800"/>
        </a:p>
      </dgm:t>
    </dgm:pt>
    <dgm:pt modelId="{C50608E3-3F60-4C98-B34D-936D5F627FA1}">
      <dgm:prSet custT="1"/>
      <dgm:spPr/>
      <dgm:t>
        <a:bodyPr/>
        <a:lstStyle/>
        <a:p>
          <a:r>
            <a:rPr lang="pt-BR" sz="2800" dirty="0"/>
            <a:t>Fonte: SIM</a:t>
          </a:r>
        </a:p>
      </dgm:t>
    </dgm:pt>
    <dgm:pt modelId="{B37C4C20-0189-496C-A689-E8513AB25150}" type="parTrans" cxnId="{3FFEC4E9-746C-44A5-8689-7CC887C7155F}">
      <dgm:prSet/>
      <dgm:spPr/>
      <dgm:t>
        <a:bodyPr/>
        <a:lstStyle/>
        <a:p>
          <a:endParaRPr lang="pt-BR" sz="2800"/>
        </a:p>
      </dgm:t>
    </dgm:pt>
    <dgm:pt modelId="{CCA0174D-EAEA-4023-A1AB-993E3DDFA282}" type="sibTrans" cxnId="{3FFEC4E9-746C-44A5-8689-7CC887C7155F}">
      <dgm:prSet/>
      <dgm:spPr/>
      <dgm:t>
        <a:bodyPr/>
        <a:lstStyle/>
        <a:p>
          <a:endParaRPr lang="pt-BR" sz="2800"/>
        </a:p>
      </dgm:t>
    </dgm:pt>
    <dgm:pt modelId="{C53BA44F-709D-42A2-A899-7C9B0C3FC837}" type="pres">
      <dgm:prSet presAssocID="{84248729-2F2F-4BC3-9544-D43CA28B9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572827-B71F-41C7-A440-D80CB88A12BE}" type="pres">
      <dgm:prSet presAssocID="{C22C409E-3EFE-41E1-B700-125F78B0577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2B7D09-EB46-4649-A7EE-BDB0E1807138}" type="pres">
      <dgm:prSet presAssocID="{47EA651D-C625-4DDF-81B8-65F96869F8D9}" presName="spacer" presStyleCnt="0"/>
      <dgm:spPr/>
    </dgm:pt>
    <dgm:pt modelId="{B1ECAC5D-D848-4373-B694-DDECF91ECC16}" type="pres">
      <dgm:prSet presAssocID="{C50608E3-3F60-4C98-B34D-936D5F627FA1}" presName="parentText" presStyleLbl="node1" presStyleIdx="1" presStyleCnt="3" custLinFactY="326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040050B-EFF1-4337-8075-B22891D55BE1}" type="pres">
      <dgm:prSet presAssocID="{CCA0174D-EAEA-4023-A1AB-993E3DDFA282}" presName="spacer" presStyleCnt="0"/>
      <dgm:spPr/>
    </dgm:pt>
    <dgm:pt modelId="{9130164E-62AF-44ED-97F1-D941B2185947}" type="pres">
      <dgm:prSet presAssocID="{D18E4CA4-94F6-4E26-8AFD-0CDF098DA2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4082F41-5742-4759-84D2-99E3841E80E5}" type="presOf" srcId="{84248729-2F2F-4BC3-9544-D43CA28B9C35}" destId="{C53BA44F-709D-42A2-A899-7C9B0C3FC837}" srcOrd="0" destOrd="0" presId="urn:microsoft.com/office/officeart/2005/8/layout/vList2"/>
    <dgm:cxn modelId="{41B82F76-89CA-4631-916C-F2C405978D33}" srcId="{84248729-2F2F-4BC3-9544-D43CA28B9C35}" destId="{C22C409E-3EFE-41E1-B700-125F78B0577F}" srcOrd="0" destOrd="0" parTransId="{128C98C9-DDFA-4A2F-9DC6-5DFAFFB87C10}" sibTransId="{47EA651D-C625-4DDF-81B8-65F96869F8D9}"/>
    <dgm:cxn modelId="{E1E6BF3A-57CE-4554-83B8-99CE21DC9DCF}" type="presOf" srcId="{C50608E3-3F60-4C98-B34D-936D5F627FA1}" destId="{B1ECAC5D-D848-4373-B694-DDECF91ECC16}" srcOrd="0" destOrd="0" presId="urn:microsoft.com/office/officeart/2005/8/layout/vList2"/>
    <dgm:cxn modelId="{3FFEC4E9-746C-44A5-8689-7CC887C7155F}" srcId="{84248729-2F2F-4BC3-9544-D43CA28B9C35}" destId="{C50608E3-3F60-4C98-B34D-936D5F627FA1}" srcOrd="1" destOrd="0" parTransId="{B37C4C20-0189-496C-A689-E8513AB25150}" sibTransId="{CCA0174D-EAEA-4023-A1AB-993E3DDFA282}"/>
    <dgm:cxn modelId="{6AFC72EA-3955-4C19-86A6-628BC0685388}" type="presOf" srcId="{C22C409E-3EFE-41E1-B700-125F78B0577F}" destId="{54572827-B71F-41C7-A440-D80CB88A12BE}" srcOrd="0" destOrd="0" presId="urn:microsoft.com/office/officeart/2005/8/layout/vList2"/>
    <dgm:cxn modelId="{8D557C13-4F5D-4D96-A46C-F9CB6D8C43E6}" type="presOf" srcId="{D18E4CA4-94F6-4E26-8AFD-0CDF098DA2F4}" destId="{9130164E-62AF-44ED-97F1-D941B2185947}" srcOrd="0" destOrd="0" presId="urn:microsoft.com/office/officeart/2005/8/layout/vList2"/>
    <dgm:cxn modelId="{A8482339-BA4F-41D0-8892-C2222F798AFE}" srcId="{84248729-2F2F-4BC3-9544-D43CA28B9C35}" destId="{D18E4CA4-94F6-4E26-8AFD-0CDF098DA2F4}" srcOrd="2" destOrd="0" parTransId="{E7D4B304-FADC-43BA-9640-4277382B4612}" sibTransId="{2B2414B7-3DFE-4003-BE6E-CF7B7BBC50D9}"/>
    <dgm:cxn modelId="{A6844A30-32B1-448C-B196-5F19275CA720}" type="presParOf" srcId="{C53BA44F-709D-42A2-A899-7C9B0C3FC837}" destId="{54572827-B71F-41C7-A440-D80CB88A12BE}" srcOrd="0" destOrd="0" presId="urn:microsoft.com/office/officeart/2005/8/layout/vList2"/>
    <dgm:cxn modelId="{B0D39300-6F79-4803-ABD6-2BAD40486094}" type="presParOf" srcId="{C53BA44F-709D-42A2-A899-7C9B0C3FC837}" destId="{992B7D09-EB46-4649-A7EE-BDB0E1807138}" srcOrd="1" destOrd="0" presId="urn:microsoft.com/office/officeart/2005/8/layout/vList2"/>
    <dgm:cxn modelId="{F0FF821D-85FB-417E-AEC5-8BE4BBF33773}" type="presParOf" srcId="{C53BA44F-709D-42A2-A899-7C9B0C3FC837}" destId="{B1ECAC5D-D848-4373-B694-DDECF91ECC16}" srcOrd="2" destOrd="0" presId="urn:microsoft.com/office/officeart/2005/8/layout/vList2"/>
    <dgm:cxn modelId="{3B5F732A-8E13-4E2A-8879-3F673540C284}" type="presParOf" srcId="{C53BA44F-709D-42A2-A899-7C9B0C3FC837}" destId="{5040050B-EFF1-4337-8075-B22891D55BE1}" srcOrd="3" destOrd="0" presId="urn:microsoft.com/office/officeart/2005/8/layout/vList2"/>
    <dgm:cxn modelId="{A02C5332-9FFB-46CC-8430-83B8C8BFAFCA}" type="presParOf" srcId="{C53BA44F-709D-42A2-A899-7C9B0C3FC837}" destId="{9130164E-62AF-44ED-97F1-D941B21859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84CD37-3C9B-4D90-8720-28D5E3A7335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FE03A10-BAE7-48DC-A846-EA34CCDB231A}">
      <dgm:prSet/>
      <dgm:spPr/>
      <dgm:t>
        <a:bodyPr/>
        <a:lstStyle/>
        <a:p>
          <a:endParaRPr lang="pt-BR" b="1" dirty="0"/>
        </a:p>
        <a:p>
          <a:r>
            <a:rPr lang="pt-BR" b="1" dirty="0"/>
            <a:t>Indicador 3: Proporção de registro de óbitos com causa básica definida </a:t>
          </a:r>
          <a:br>
            <a:rPr lang="pt-BR" b="1" dirty="0"/>
          </a:br>
          <a:r>
            <a:rPr lang="pt-BR" b="1" dirty="0"/>
            <a:t> </a:t>
          </a:r>
          <a:br>
            <a:rPr lang="pt-BR" b="1" dirty="0"/>
          </a:br>
          <a:endParaRPr lang="pt-BR" dirty="0"/>
        </a:p>
      </dgm:t>
    </dgm:pt>
    <dgm:pt modelId="{BD232C1D-3EE6-4760-9528-47DAAE5A8BD5}" type="parTrans" cxnId="{6617EA39-DD13-4600-B2D2-8E7BD0F97EEB}">
      <dgm:prSet/>
      <dgm:spPr/>
      <dgm:t>
        <a:bodyPr/>
        <a:lstStyle/>
        <a:p>
          <a:endParaRPr lang="pt-BR"/>
        </a:p>
      </dgm:t>
    </dgm:pt>
    <dgm:pt modelId="{C22D00D7-F85A-416C-BF30-3A82032A8DF6}" type="sibTrans" cxnId="{6617EA39-DD13-4600-B2D2-8E7BD0F97EEB}">
      <dgm:prSet/>
      <dgm:spPr/>
      <dgm:t>
        <a:bodyPr/>
        <a:lstStyle/>
        <a:p>
          <a:endParaRPr lang="pt-BR"/>
        </a:p>
      </dgm:t>
    </dgm:pt>
    <dgm:pt modelId="{7649A99C-2D8D-4696-B526-7B1034ACD172}" type="pres">
      <dgm:prSet presAssocID="{A284CD37-3C9B-4D90-8720-28D5E3A7335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A1704197-35B7-4FEC-BC9F-602D7F2FC0DE}" type="pres">
      <dgm:prSet presAssocID="{7FE03A10-BAE7-48DC-A846-EA34CCDB231A}" presName="parentText" presStyleLbl="node1" presStyleIdx="0" presStyleCnt="1" custLinFactNeighborX="901" custLinFactNeighborY="-3110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617EA39-DD13-4600-B2D2-8E7BD0F97EEB}" srcId="{A284CD37-3C9B-4D90-8720-28D5E3A7335A}" destId="{7FE03A10-BAE7-48DC-A846-EA34CCDB231A}" srcOrd="0" destOrd="0" parTransId="{BD232C1D-3EE6-4760-9528-47DAAE5A8BD5}" sibTransId="{C22D00D7-F85A-416C-BF30-3A82032A8DF6}"/>
    <dgm:cxn modelId="{F514D95F-D792-48C3-80A6-7957961211DF}" type="presOf" srcId="{7FE03A10-BAE7-48DC-A846-EA34CCDB231A}" destId="{A1704197-35B7-4FEC-BC9F-602D7F2FC0DE}" srcOrd="0" destOrd="0" presId="urn:microsoft.com/office/officeart/2005/8/layout/vList2"/>
    <dgm:cxn modelId="{410CB6CF-48D9-4D73-91A5-14952BE07695}" type="presOf" srcId="{A284CD37-3C9B-4D90-8720-28D5E3A7335A}" destId="{7649A99C-2D8D-4696-B526-7B1034ACD172}" srcOrd="0" destOrd="0" presId="urn:microsoft.com/office/officeart/2005/8/layout/vList2"/>
    <dgm:cxn modelId="{9445167B-5F75-4E37-9E2F-AFEE0167AA8D}" type="presParOf" srcId="{7649A99C-2D8D-4696-B526-7B1034ACD172}" destId="{A1704197-35B7-4FEC-BC9F-602D7F2FC0D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248729-2F2F-4BC3-9544-D43CA28B9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22C409E-3EFE-41E1-B700-125F78B0577F}">
      <dgm:prSet custT="1"/>
      <dgm:spPr/>
      <dgm:t>
        <a:bodyPr/>
        <a:lstStyle/>
        <a:p>
          <a:r>
            <a:rPr lang="pt-BR" sz="2800" dirty="0"/>
            <a:t>Meta: 90%</a:t>
          </a:r>
        </a:p>
      </dgm:t>
    </dgm:pt>
    <dgm:pt modelId="{128C98C9-DDFA-4A2F-9DC6-5DFAFFB87C10}" type="parTrans" cxnId="{41B82F76-89CA-4631-916C-F2C405978D33}">
      <dgm:prSet/>
      <dgm:spPr/>
      <dgm:t>
        <a:bodyPr/>
        <a:lstStyle/>
        <a:p>
          <a:endParaRPr lang="pt-BR" sz="2800"/>
        </a:p>
      </dgm:t>
    </dgm:pt>
    <dgm:pt modelId="{47EA651D-C625-4DDF-81B8-65F96869F8D9}" type="sibTrans" cxnId="{41B82F76-89CA-4631-916C-F2C405978D33}">
      <dgm:prSet/>
      <dgm:spPr/>
      <dgm:t>
        <a:bodyPr/>
        <a:lstStyle/>
        <a:p>
          <a:endParaRPr lang="pt-BR" sz="2800"/>
        </a:p>
      </dgm:t>
    </dgm:pt>
    <dgm:pt modelId="{D18E4CA4-94F6-4E26-8AFD-0CDF098DA2F4}">
      <dgm:prSet custT="1"/>
      <dgm:spPr/>
      <dgm:t>
        <a:bodyPr/>
        <a:lstStyle/>
        <a:p>
          <a:r>
            <a:rPr lang="pt-BR" sz="2800" dirty="0"/>
            <a:t>Ano-Base: 2015</a:t>
          </a:r>
        </a:p>
      </dgm:t>
    </dgm:pt>
    <dgm:pt modelId="{E7D4B304-FADC-43BA-9640-4277382B4612}" type="parTrans" cxnId="{A8482339-BA4F-41D0-8892-C2222F798AFE}">
      <dgm:prSet/>
      <dgm:spPr/>
      <dgm:t>
        <a:bodyPr/>
        <a:lstStyle/>
        <a:p>
          <a:endParaRPr lang="pt-BR" sz="2800"/>
        </a:p>
      </dgm:t>
    </dgm:pt>
    <dgm:pt modelId="{2B2414B7-3DFE-4003-BE6E-CF7B7BBC50D9}" type="sibTrans" cxnId="{A8482339-BA4F-41D0-8892-C2222F798AFE}">
      <dgm:prSet/>
      <dgm:spPr/>
      <dgm:t>
        <a:bodyPr/>
        <a:lstStyle/>
        <a:p>
          <a:endParaRPr lang="pt-BR" sz="2800"/>
        </a:p>
      </dgm:t>
    </dgm:pt>
    <dgm:pt modelId="{C50608E3-3F60-4C98-B34D-936D5F627FA1}">
      <dgm:prSet custT="1"/>
      <dgm:spPr/>
      <dgm:t>
        <a:bodyPr/>
        <a:lstStyle/>
        <a:p>
          <a:r>
            <a:rPr lang="pt-BR" sz="2800" dirty="0"/>
            <a:t>Fonte: SIM</a:t>
          </a:r>
        </a:p>
      </dgm:t>
    </dgm:pt>
    <dgm:pt modelId="{B37C4C20-0189-496C-A689-E8513AB25150}" type="parTrans" cxnId="{3FFEC4E9-746C-44A5-8689-7CC887C7155F}">
      <dgm:prSet/>
      <dgm:spPr/>
      <dgm:t>
        <a:bodyPr/>
        <a:lstStyle/>
        <a:p>
          <a:endParaRPr lang="pt-BR" sz="2800"/>
        </a:p>
      </dgm:t>
    </dgm:pt>
    <dgm:pt modelId="{CCA0174D-EAEA-4023-A1AB-993E3DDFA282}" type="sibTrans" cxnId="{3FFEC4E9-746C-44A5-8689-7CC887C7155F}">
      <dgm:prSet/>
      <dgm:spPr/>
      <dgm:t>
        <a:bodyPr/>
        <a:lstStyle/>
        <a:p>
          <a:endParaRPr lang="pt-BR" sz="2800"/>
        </a:p>
      </dgm:t>
    </dgm:pt>
    <dgm:pt modelId="{C53BA44F-709D-42A2-A899-7C9B0C3FC837}" type="pres">
      <dgm:prSet presAssocID="{84248729-2F2F-4BC3-9544-D43CA28B9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572827-B71F-41C7-A440-D80CB88A12BE}" type="pres">
      <dgm:prSet presAssocID="{C22C409E-3EFE-41E1-B700-125F78B0577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2B7D09-EB46-4649-A7EE-BDB0E1807138}" type="pres">
      <dgm:prSet presAssocID="{47EA651D-C625-4DDF-81B8-65F96869F8D9}" presName="spacer" presStyleCnt="0"/>
      <dgm:spPr/>
    </dgm:pt>
    <dgm:pt modelId="{B1ECAC5D-D848-4373-B694-DDECF91ECC16}" type="pres">
      <dgm:prSet presAssocID="{C50608E3-3F60-4C98-B34D-936D5F627FA1}" presName="parentText" presStyleLbl="node1" presStyleIdx="1" presStyleCnt="3" custLinFactY="326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040050B-EFF1-4337-8075-B22891D55BE1}" type="pres">
      <dgm:prSet presAssocID="{CCA0174D-EAEA-4023-A1AB-993E3DDFA282}" presName="spacer" presStyleCnt="0"/>
      <dgm:spPr/>
    </dgm:pt>
    <dgm:pt modelId="{9130164E-62AF-44ED-97F1-D941B2185947}" type="pres">
      <dgm:prSet presAssocID="{D18E4CA4-94F6-4E26-8AFD-0CDF098DA2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4082F41-5742-4759-84D2-99E3841E80E5}" type="presOf" srcId="{84248729-2F2F-4BC3-9544-D43CA28B9C35}" destId="{C53BA44F-709D-42A2-A899-7C9B0C3FC837}" srcOrd="0" destOrd="0" presId="urn:microsoft.com/office/officeart/2005/8/layout/vList2"/>
    <dgm:cxn modelId="{41B82F76-89CA-4631-916C-F2C405978D33}" srcId="{84248729-2F2F-4BC3-9544-D43CA28B9C35}" destId="{C22C409E-3EFE-41E1-B700-125F78B0577F}" srcOrd="0" destOrd="0" parTransId="{128C98C9-DDFA-4A2F-9DC6-5DFAFFB87C10}" sibTransId="{47EA651D-C625-4DDF-81B8-65F96869F8D9}"/>
    <dgm:cxn modelId="{E1E6BF3A-57CE-4554-83B8-99CE21DC9DCF}" type="presOf" srcId="{C50608E3-3F60-4C98-B34D-936D5F627FA1}" destId="{B1ECAC5D-D848-4373-B694-DDECF91ECC16}" srcOrd="0" destOrd="0" presId="urn:microsoft.com/office/officeart/2005/8/layout/vList2"/>
    <dgm:cxn modelId="{3FFEC4E9-746C-44A5-8689-7CC887C7155F}" srcId="{84248729-2F2F-4BC3-9544-D43CA28B9C35}" destId="{C50608E3-3F60-4C98-B34D-936D5F627FA1}" srcOrd="1" destOrd="0" parTransId="{B37C4C20-0189-496C-A689-E8513AB25150}" sibTransId="{CCA0174D-EAEA-4023-A1AB-993E3DDFA282}"/>
    <dgm:cxn modelId="{6AFC72EA-3955-4C19-86A6-628BC0685388}" type="presOf" srcId="{C22C409E-3EFE-41E1-B700-125F78B0577F}" destId="{54572827-B71F-41C7-A440-D80CB88A12BE}" srcOrd="0" destOrd="0" presId="urn:microsoft.com/office/officeart/2005/8/layout/vList2"/>
    <dgm:cxn modelId="{8D557C13-4F5D-4D96-A46C-F9CB6D8C43E6}" type="presOf" srcId="{D18E4CA4-94F6-4E26-8AFD-0CDF098DA2F4}" destId="{9130164E-62AF-44ED-97F1-D941B2185947}" srcOrd="0" destOrd="0" presId="urn:microsoft.com/office/officeart/2005/8/layout/vList2"/>
    <dgm:cxn modelId="{A8482339-BA4F-41D0-8892-C2222F798AFE}" srcId="{84248729-2F2F-4BC3-9544-D43CA28B9C35}" destId="{D18E4CA4-94F6-4E26-8AFD-0CDF098DA2F4}" srcOrd="2" destOrd="0" parTransId="{E7D4B304-FADC-43BA-9640-4277382B4612}" sibTransId="{2B2414B7-3DFE-4003-BE6E-CF7B7BBC50D9}"/>
    <dgm:cxn modelId="{A6844A30-32B1-448C-B196-5F19275CA720}" type="presParOf" srcId="{C53BA44F-709D-42A2-A899-7C9B0C3FC837}" destId="{54572827-B71F-41C7-A440-D80CB88A12BE}" srcOrd="0" destOrd="0" presId="urn:microsoft.com/office/officeart/2005/8/layout/vList2"/>
    <dgm:cxn modelId="{B0D39300-6F79-4803-ABD6-2BAD40486094}" type="presParOf" srcId="{C53BA44F-709D-42A2-A899-7C9B0C3FC837}" destId="{992B7D09-EB46-4649-A7EE-BDB0E1807138}" srcOrd="1" destOrd="0" presId="urn:microsoft.com/office/officeart/2005/8/layout/vList2"/>
    <dgm:cxn modelId="{F0FF821D-85FB-417E-AEC5-8BE4BBF33773}" type="presParOf" srcId="{C53BA44F-709D-42A2-A899-7C9B0C3FC837}" destId="{B1ECAC5D-D848-4373-B694-DDECF91ECC16}" srcOrd="2" destOrd="0" presId="urn:microsoft.com/office/officeart/2005/8/layout/vList2"/>
    <dgm:cxn modelId="{3B5F732A-8E13-4E2A-8879-3F673540C284}" type="presParOf" srcId="{C53BA44F-709D-42A2-A899-7C9B0C3FC837}" destId="{5040050B-EFF1-4337-8075-B22891D55BE1}" srcOrd="3" destOrd="0" presId="urn:microsoft.com/office/officeart/2005/8/layout/vList2"/>
    <dgm:cxn modelId="{A02C5332-9FFB-46CC-8430-83B8C8BFAFCA}" type="presParOf" srcId="{C53BA44F-709D-42A2-A899-7C9B0C3FC837}" destId="{9130164E-62AF-44ED-97F1-D941B21859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F558BCB-D14D-4A85-98AC-E47E19F3634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23CFB1C-1F33-42E3-A817-429D8DDF7EBD}">
      <dgm:prSet custT="1"/>
      <dgm:spPr/>
      <dgm:t>
        <a:bodyPr/>
        <a:lstStyle/>
        <a:p>
          <a:r>
            <a:rPr lang="pt-BR" sz="2400" b="1" dirty="0"/>
            <a:t>Indicador 4:  Proporção de vacinas selecionadas do Calendário Nacional de Vacinação para crianças menores de dois anos de idade com cobertura vacinal preconizada: </a:t>
          </a:r>
          <a:br>
            <a:rPr lang="pt-BR" sz="2400" b="1" dirty="0"/>
          </a:br>
          <a:r>
            <a:rPr lang="pt-BR" sz="2400" b="1" dirty="0"/>
            <a:t/>
          </a:r>
          <a:br>
            <a:rPr lang="pt-BR" sz="2400" b="1" dirty="0"/>
          </a:br>
          <a:r>
            <a:rPr lang="pt-BR" sz="2400" b="1" dirty="0"/>
            <a:t>   </a:t>
          </a:r>
          <a:r>
            <a:rPr lang="pt-BR" sz="2400" b="1" dirty="0" err="1"/>
            <a:t>Pentavalente</a:t>
          </a:r>
          <a:r>
            <a:rPr lang="pt-BR" sz="2400" b="1" dirty="0"/>
            <a:t> (3ª dose), </a:t>
          </a:r>
          <a:br>
            <a:rPr lang="pt-BR" sz="2400" b="1" dirty="0"/>
          </a:br>
          <a:r>
            <a:rPr lang="pt-BR" sz="2400" b="1" dirty="0"/>
            <a:t>   Pneumocócica10-valente (2ª dose),</a:t>
          </a:r>
          <a:br>
            <a:rPr lang="pt-BR" sz="2400" b="1" dirty="0"/>
          </a:br>
          <a:r>
            <a:rPr lang="pt-BR" sz="2400" b="1" dirty="0"/>
            <a:t>   Poliomielite (3ªdose) </a:t>
          </a:r>
          <a:br>
            <a:rPr lang="pt-BR" sz="2400" b="1" dirty="0"/>
          </a:br>
          <a:r>
            <a:rPr lang="pt-BR" sz="2400" b="1" dirty="0"/>
            <a:t>   Tríplice viral (1ª dose)</a:t>
          </a:r>
          <a:br>
            <a:rPr lang="pt-BR" sz="2400" b="1" dirty="0"/>
          </a:br>
          <a:endParaRPr lang="pt-BR" sz="2400" dirty="0"/>
        </a:p>
      </dgm:t>
    </dgm:pt>
    <dgm:pt modelId="{17C880FB-BB6D-45EA-9422-47D891030E75}" type="parTrans" cxnId="{040EF907-0DDE-4C2D-B973-DF9F7D6E25AA}">
      <dgm:prSet/>
      <dgm:spPr/>
      <dgm:t>
        <a:bodyPr/>
        <a:lstStyle/>
        <a:p>
          <a:endParaRPr lang="pt-BR"/>
        </a:p>
      </dgm:t>
    </dgm:pt>
    <dgm:pt modelId="{782479D0-88D7-4EF7-A807-7270A64F920A}" type="sibTrans" cxnId="{040EF907-0DDE-4C2D-B973-DF9F7D6E25AA}">
      <dgm:prSet/>
      <dgm:spPr/>
      <dgm:t>
        <a:bodyPr/>
        <a:lstStyle/>
        <a:p>
          <a:endParaRPr lang="pt-BR"/>
        </a:p>
      </dgm:t>
    </dgm:pt>
    <dgm:pt modelId="{46210DC0-C21B-4F0B-B063-D611004B9860}" type="pres">
      <dgm:prSet presAssocID="{4F558BCB-D14D-4A85-98AC-E47E19F363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4D79827F-034D-4EE5-951D-825870ED67C5}" type="pres">
      <dgm:prSet presAssocID="{723CFB1C-1F33-42E3-A817-429D8DDF7EBD}" presName="parentText" presStyleLbl="node1" presStyleIdx="0" presStyleCnt="1" custScaleY="94685" custLinFactNeighborX="-4274" custLinFactNeighborY="-2996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FDF61AB-2675-455F-B0B8-5B07F3DE95BA}" type="presOf" srcId="{723CFB1C-1F33-42E3-A817-429D8DDF7EBD}" destId="{4D79827F-034D-4EE5-951D-825870ED67C5}" srcOrd="0" destOrd="0" presId="urn:microsoft.com/office/officeart/2005/8/layout/vList2"/>
    <dgm:cxn modelId="{C82F558A-85A6-463C-84BB-52269F7C2999}" type="presOf" srcId="{4F558BCB-D14D-4A85-98AC-E47E19F36346}" destId="{46210DC0-C21B-4F0B-B063-D611004B9860}" srcOrd="0" destOrd="0" presId="urn:microsoft.com/office/officeart/2005/8/layout/vList2"/>
    <dgm:cxn modelId="{040EF907-0DDE-4C2D-B973-DF9F7D6E25AA}" srcId="{4F558BCB-D14D-4A85-98AC-E47E19F36346}" destId="{723CFB1C-1F33-42E3-A817-429D8DDF7EBD}" srcOrd="0" destOrd="0" parTransId="{17C880FB-BB6D-45EA-9422-47D891030E75}" sibTransId="{782479D0-88D7-4EF7-A807-7270A64F920A}"/>
    <dgm:cxn modelId="{A1649092-DD5B-49F1-B9A4-A351E1A1E6A9}" type="presParOf" srcId="{46210DC0-C21B-4F0B-B063-D611004B9860}" destId="{4D79827F-034D-4EE5-951D-825870ED67C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4248729-2F2F-4BC3-9544-D43CA28B9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22C409E-3EFE-41E1-B700-125F78B0577F}">
      <dgm:prSet custT="1"/>
      <dgm:spPr/>
      <dgm:t>
        <a:bodyPr/>
        <a:lstStyle/>
        <a:p>
          <a:r>
            <a:rPr lang="pt-BR" sz="3200" dirty="0"/>
            <a:t>Meta: 75%</a:t>
          </a:r>
        </a:p>
      </dgm:t>
    </dgm:pt>
    <dgm:pt modelId="{128C98C9-DDFA-4A2F-9DC6-5DFAFFB87C10}" type="parTrans" cxnId="{41B82F76-89CA-4631-916C-F2C405978D33}">
      <dgm:prSet/>
      <dgm:spPr/>
      <dgm:t>
        <a:bodyPr/>
        <a:lstStyle/>
        <a:p>
          <a:endParaRPr lang="pt-BR" sz="3600"/>
        </a:p>
      </dgm:t>
    </dgm:pt>
    <dgm:pt modelId="{47EA651D-C625-4DDF-81B8-65F96869F8D9}" type="sibTrans" cxnId="{41B82F76-89CA-4631-916C-F2C405978D33}">
      <dgm:prSet/>
      <dgm:spPr/>
      <dgm:t>
        <a:bodyPr/>
        <a:lstStyle/>
        <a:p>
          <a:endParaRPr lang="pt-BR" sz="3600"/>
        </a:p>
      </dgm:t>
    </dgm:pt>
    <dgm:pt modelId="{D18E4CA4-94F6-4E26-8AFD-0CDF098DA2F4}">
      <dgm:prSet custT="1"/>
      <dgm:spPr/>
      <dgm:t>
        <a:bodyPr/>
        <a:lstStyle/>
        <a:p>
          <a:r>
            <a:rPr lang="pt-BR" sz="3200" dirty="0"/>
            <a:t>Ano-Base: 2016</a:t>
          </a:r>
        </a:p>
      </dgm:t>
    </dgm:pt>
    <dgm:pt modelId="{2B2414B7-3DFE-4003-BE6E-CF7B7BBC50D9}" type="sibTrans" cxnId="{A8482339-BA4F-41D0-8892-C2222F798AFE}">
      <dgm:prSet/>
      <dgm:spPr/>
      <dgm:t>
        <a:bodyPr/>
        <a:lstStyle/>
        <a:p>
          <a:endParaRPr lang="pt-BR" sz="3600"/>
        </a:p>
      </dgm:t>
    </dgm:pt>
    <dgm:pt modelId="{E7D4B304-FADC-43BA-9640-4277382B4612}" type="parTrans" cxnId="{A8482339-BA4F-41D0-8892-C2222F798AFE}">
      <dgm:prSet/>
      <dgm:spPr/>
      <dgm:t>
        <a:bodyPr/>
        <a:lstStyle/>
        <a:p>
          <a:endParaRPr lang="pt-BR" sz="3600"/>
        </a:p>
      </dgm:t>
    </dgm:pt>
    <dgm:pt modelId="{6FA6FC0F-36CD-4CFD-9C56-4B588D7B9F93}">
      <dgm:prSet custT="1"/>
      <dgm:spPr/>
      <dgm:t>
        <a:bodyPr/>
        <a:lstStyle/>
        <a:p>
          <a:r>
            <a:rPr lang="pt-BR" sz="2400" b="0" dirty="0"/>
            <a:t>FONTE: SIPNI</a:t>
          </a:r>
        </a:p>
      </dgm:t>
    </dgm:pt>
    <dgm:pt modelId="{F509F3B3-5179-4264-8079-1B1412A5B125}" type="parTrans" cxnId="{5B7ECC77-8305-47FC-9D4A-0788DE13CB4B}">
      <dgm:prSet/>
      <dgm:spPr/>
      <dgm:t>
        <a:bodyPr/>
        <a:lstStyle/>
        <a:p>
          <a:endParaRPr lang="pt-BR"/>
        </a:p>
      </dgm:t>
    </dgm:pt>
    <dgm:pt modelId="{40B85F7F-A61B-4CC6-A822-21A9D3297ECF}" type="sibTrans" cxnId="{5B7ECC77-8305-47FC-9D4A-0788DE13CB4B}">
      <dgm:prSet/>
      <dgm:spPr/>
      <dgm:t>
        <a:bodyPr/>
        <a:lstStyle/>
        <a:p>
          <a:endParaRPr lang="pt-BR"/>
        </a:p>
      </dgm:t>
    </dgm:pt>
    <dgm:pt modelId="{C53BA44F-709D-42A2-A899-7C9B0C3FC837}" type="pres">
      <dgm:prSet presAssocID="{84248729-2F2F-4BC3-9544-D43CA28B9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572827-B71F-41C7-A440-D80CB88A12BE}" type="pres">
      <dgm:prSet presAssocID="{C22C409E-3EFE-41E1-B700-125F78B0577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2B7D09-EB46-4649-A7EE-BDB0E1807138}" type="pres">
      <dgm:prSet presAssocID="{47EA651D-C625-4DDF-81B8-65F96869F8D9}" presName="spacer" presStyleCnt="0"/>
      <dgm:spPr/>
    </dgm:pt>
    <dgm:pt modelId="{6595A9EA-77AE-4AE5-9B5E-DCEA9EBB61DE}" type="pres">
      <dgm:prSet presAssocID="{6FA6FC0F-36CD-4CFD-9C56-4B588D7B9F9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F409AB8-A753-4C8C-83EC-C5B9CD3F3360}" type="pres">
      <dgm:prSet presAssocID="{40B85F7F-A61B-4CC6-A822-21A9D3297ECF}" presName="spacer" presStyleCnt="0"/>
      <dgm:spPr/>
    </dgm:pt>
    <dgm:pt modelId="{9130164E-62AF-44ED-97F1-D941B2185947}" type="pres">
      <dgm:prSet presAssocID="{D18E4CA4-94F6-4E26-8AFD-0CDF098DA2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4082F41-5742-4759-84D2-99E3841E80E5}" type="presOf" srcId="{84248729-2F2F-4BC3-9544-D43CA28B9C35}" destId="{C53BA44F-709D-42A2-A899-7C9B0C3FC837}" srcOrd="0" destOrd="0" presId="urn:microsoft.com/office/officeart/2005/8/layout/vList2"/>
    <dgm:cxn modelId="{5B7ECC77-8305-47FC-9D4A-0788DE13CB4B}" srcId="{84248729-2F2F-4BC3-9544-D43CA28B9C35}" destId="{6FA6FC0F-36CD-4CFD-9C56-4B588D7B9F93}" srcOrd="1" destOrd="0" parTransId="{F509F3B3-5179-4264-8079-1B1412A5B125}" sibTransId="{40B85F7F-A61B-4CC6-A822-21A9D3297ECF}"/>
    <dgm:cxn modelId="{41B82F76-89CA-4631-916C-F2C405978D33}" srcId="{84248729-2F2F-4BC3-9544-D43CA28B9C35}" destId="{C22C409E-3EFE-41E1-B700-125F78B0577F}" srcOrd="0" destOrd="0" parTransId="{128C98C9-DDFA-4A2F-9DC6-5DFAFFB87C10}" sibTransId="{47EA651D-C625-4DDF-81B8-65F96869F8D9}"/>
    <dgm:cxn modelId="{775E8478-7131-45AB-A5E6-CC700DC7D4D4}" type="presOf" srcId="{6FA6FC0F-36CD-4CFD-9C56-4B588D7B9F93}" destId="{6595A9EA-77AE-4AE5-9B5E-DCEA9EBB61DE}" srcOrd="0" destOrd="0" presId="urn:microsoft.com/office/officeart/2005/8/layout/vList2"/>
    <dgm:cxn modelId="{6AFC72EA-3955-4C19-86A6-628BC0685388}" type="presOf" srcId="{C22C409E-3EFE-41E1-B700-125F78B0577F}" destId="{54572827-B71F-41C7-A440-D80CB88A12BE}" srcOrd="0" destOrd="0" presId="urn:microsoft.com/office/officeart/2005/8/layout/vList2"/>
    <dgm:cxn modelId="{8D557C13-4F5D-4D96-A46C-F9CB6D8C43E6}" type="presOf" srcId="{D18E4CA4-94F6-4E26-8AFD-0CDF098DA2F4}" destId="{9130164E-62AF-44ED-97F1-D941B2185947}" srcOrd="0" destOrd="0" presId="urn:microsoft.com/office/officeart/2005/8/layout/vList2"/>
    <dgm:cxn modelId="{A8482339-BA4F-41D0-8892-C2222F798AFE}" srcId="{84248729-2F2F-4BC3-9544-D43CA28B9C35}" destId="{D18E4CA4-94F6-4E26-8AFD-0CDF098DA2F4}" srcOrd="2" destOrd="0" parTransId="{E7D4B304-FADC-43BA-9640-4277382B4612}" sibTransId="{2B2414B7-3DFE-4003-BE6E-CF7B7BBC50D9}"/>
    <dgm:cxn modelId="{A6844A30-32B1-448C-B196-5F19275CA720}" type="presParOf" srcId="{C53BA44F-709D-42A2-A899-7C9B0C3FC837}" destId="{54572827-B71F-41C7-A440-D80CB88A12BE}" srcOrd="0" destOrd="0" presId="urn:microsoft.com/office/officeart/2005/8/layout/vList2"/>
    <dgm:cxn modelId="{B0D39300-6F79-4803-ABD6-2BAD40486094}" type="presParOf" srcId="{C53BA44F-709D-42A2-A899-7C9B0C3FC837}" destId="{992B7D09-EB46-4649-A7EE-BDB0E1807138}" srcOrd="1" destOrd="0" presId="urn:microsoft.com/office/officeart/2005/8/layout/vList2"/>
    <dgm:cxn modelId="{64A27546-0225-4529-8C34-75D03288F207}" type="presParOf" srcId="{C53BA44F-709D-42A2-A899-7C9B0C3FC837}" destId="{6595A9EA-77AE-4AE5-9B5E-DCEA9EBB61DE}" srcOrd="2" destOrd="0" presId="urn:microsoft.com/office/officeart/2005/8/layout/vList2"/>
    <dgm:cxn modelId="{AAD5B793-65D3-48A7-9CC1-038DE4380583}" type="presParOf" srcId="{C53BA44F-709D-42A2-A899-7C9B0C3FC837}" destId="{EF409AB8-A753-4C8C-83EC-C5B9CD3F3360}" srcOrd="3" destOrd="0" presId="urn:microsoft.com/office/officeart/2005/8/layout/vList2"/>
    <dgm:cxn modelId="{A02C5332-9FFB-46CC-8430-83B8C8BFAFCA}" type="presParOf" srcId="{C53BA44F-709D-42A2-A899-7C9B0C3FC837}" destId="{9130164E-62AF-44ED-97F1-D941B21859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312749E-2980-483D-B757-A6C780F926B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t-BR"/>
        </a:p>
      </dgm:t>
    </dgm:pt>
    <dgm:pt modelId="{90F38DBD-68C7-4EE0-813F-C1CF54C78144}">
      <dgm:prSet/>
      <dgm:spPr/>
      <dgm:t>
        <a:bodyPr/>
        <a:lstStyle/>
        <a:p>
          <a:r>
            <a:rPr lang="pt-BR" b="1"/>
            <a:t>Indicador 5: Proporção de casos de doenças de notificação compulsória imediata (DNCI) encerrados em até 60 dias após notificação </a:t>
          </a:r>
          <a:br>
            <a:rPr lang="pt-BR" b="1"/>
          </a:br>
          <a:endParaRPr lang="pt-BR"/>
        </a:p>
      </dgm:t>
    </dgm:pt>
    <dgm:pt modelId="{5C0E9B1C-71D7-49B7-A3DD-5444FE91D91B}" type="parTrans" cxnId="{D8EF214D-2279-4B61-8DD9-41FA4EB69033}">
      <dgm:prSet/>
      <dgm:spPr/>
      <dgm:t>
        <a:bodyPr/>
        <a:lstStyle/>
        <a:p>
          <a:endParaRPr lang="pt-BR"/>
        </a:p>
      </dgm:t>
    </dgm:pt>
    <dgm:pt modelId="{C7269A2B-1890-4AF8-B832-A84FDA16E34D}" type="sibTrans" cxnId="{D8EF214D-2279-4B61-8DD9-41FA4EB69033}">
      <dgm:prSet/>
      <dgm:spPr/>
      <dgm:t>
        <a:bodyPr/>
        <a:lstStyle/>
        <a:p>
          <a:endParaRPr lang="pt-BR"/>
        </a:p>
      </dgm:t>
    </dgm:pt>
    <dgm:pt modelId="{40BEE44F-07F5-4967-A7A2-20EF934B87A5}" type="pres">
      <dgm:prSet presAssocID="{9312749E-2980-483D-B757-A6C780F926B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A9ADBED-F6A9-4977-9A18-EB2292C72738}" type="pres">
      <dgm:prSet presAssocID="{90F38DBD-68C7-4EE0-813F-C1CF54C7814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8EF214D-2279-4B61-8DD9-41FA4EB69033}" srcId="{9312749E-2980-483D-B757-A6C780F926BE}" destId="{90F38DBD-68C7-4EE0-813F-C1CF54C78144}" srcOrd="0" destOrd="0" parTransId="{5C0E9B1C-71D7-49B7-A3DD-5444FE91D91B}" sibTransId="{C7269A2B-1890-4AF8-B832-A84FDA16E34D}"/>
    <dgm:cxn modelId="{0C022576-E5BB-4C81-948B-92ED4DE5BE11}" type="presOf" srcId="{90F38DBD-68C7-4EE0-813F-C1CF54C78144}" destId="{7A9ADBED-F6A9-4977-9A18-EB2292C72738}" srcOrd="0" destOrd="0" presId="urn:microsoft.com/office/officeart/2005/8/layout/vList2"/>
    <dgm:cxn modelId="{748D62FB-FDED-47B4-AFFD-4CD64A25039E}" type="presOf" srcId="{9312749E-2980-483D-B757-A6C780F926BE}" destId="{40BEE44F-07F5-4967-A7A2-20EF934B87A5}" srcOrd="0" destOrd="0" presId="urn:microsoft.com/office/officeart/2005/8/layout/vList2"/>
    <dgm:cxn modelId="{CCFF4957-A613-429D-A7C3-21918FCA1900}" type="presParOf" srcId="{40BEE44F-07F5-4967-A7A2-20EF934B87A5}" destId="{7A9ADBED-F6A9-4977-9A18-EB2292C7273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4248729-2F2F-4BC3-9544-D43CA28B9C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22C409E-3EFE-41E1-B700-125F78B0577F}">
      <dgm:prSet custT="1"/>
      <dgm:spPr/>
      <dgm:t>
        <a:bodyPr/>
        <a:lstStyle/>
        <a:p>
          <a:r>
            <a:rPr lang="pt-BR" sz="3200" dirty="0"/>
            <a:t>Meta: 80%</a:t>
          </a:r>
        </a:p>
      </dgm:t>
    </dgm:pt>
    <dgm:pt modelId="{128C98C9-DDFA-4A2F-9DC6-5DFAFFB87C10}" type="parTrans" cxnId="{41B82F76-89CA-4631-916C-F2C405978D33}">
      <dgm:prSet/>
      <dgm:spPr/>
      <dgm:t>
        <a:bodyPr/>
        <a:lstStyle/>
        <a:p>
          <a:endParaRPr lang="pt-BR" sz="3600"/>
        </a:p>
      </dgm:t>
    </dgm:pt>
    <dgm:pt modelId="{47EA651D-C625-4DDF-81B8-65F96869F8D9}" type="sibTrans" cxnId="{41B82F76-89CA-4631-916C-F2C405978D33}">
      <dgm:prSet/>
      <dgm:spPr/>
      <dgm:t>
        <a:bodyPr/>
        <a:lstStyle/>
        <a:p>
          <a:endParaRPr lang="pt-BR" sz="3600"/>
        </a:p>
      </dgm:t>
    </dgm:pt>
    <dgm:pt modelId="{D18E4CA4-94F6-4E26-8AFD-0CDF098DA2F4}">
      <dgm:prSet custT="1"/>
      <dgm:spPr/>
      <dgm:t>
        <a:bodyPr/>
        <a:lstStyle/>
        <a:p>
          <a:r>
            <a:rPr lang="pt-BR" sz="3200" dirty="0"/>
            <a:t>Ano-Base</a:t>
          </a:r>
          <a:r>
            <a:rPr lang="pt-BR" sz="3200"/>
            <a:t>: </a:t>
          </a:r>
          <a:r>
            <a:rPr lang="pt-BR" sz="3200" smtClean="0"/>
            <a:t>2016</a:t>
          </a:r>
          <a:endParaRPr lang="pt-BR" sz="3200" dirty="0"/>
        </a:p>
      </dgm:t>
    </dgm:pt>
    <dgm:pt modelId="{E7D4B304-FADC-43BA-9640-4277382B4612}" type="parTrans" cxnId="{A8482339-BA4F-41D0-8892-C2222F798AFE}">
      <dgm:prSet/>
      <dgm:spPr/>
      <dgm:t>
        <a:bodyPr/>
        <a:lstStyle/>
        <a:p>
          <a:endParaRPr lang="pt-BR" sz="3600"/>
        </a:p>
      </dgm:t>
    </dgm:pt>
    <dgm:pt modelId="{2B2414B7-3DFE-4003-BE6E-CF7B7BBC50D9}" type="sibTrans" cxnId="{A8482339-BA4F-41D0-8892-C2222F798AFE}">
      <dgm:prSet/>
      <dgm:spPr/>
      <dgm:t>
        <a:bodyPr/>
        <a:lstStyle/>
        <a:p>
          <a:endParaRPr lang="pt-BR" sz="3600"/>
        </a:p>
      </dgm:t>
    </dgm:pt>
    <dgm:pt modelId="{B351A531-4C51-4ACB-AE17-B0BF4A6D4201}">
      <dgm:prSet custT="1"/>
      <dgm:spPr/>
      <dgm:t>
        <a:bodyPr/>
        <a:lstStyle/>
        <a:p>
          <a:r>
            <a:rPr lang="pt-BR" sz="2800" dirty="0"/>
            <a:t>FONTE: SINAN</a:t>
          </a:r>
        </a:p>
      </dgm:t>
    </dgm:pt>
    <dgm:pt modelId="{57D12D1C-B4CB-4895-B56D-4BF20EFE1DB0}" type="parTrans" cxnId="{F2585557-640E-4CDB-A8F2-5ED02DD393ED}">
      <dgm:prSet/>
      <dgm:spPr/>
      <dgm:t>
        <a:bodyPr/>
        <a:lstStyle/>
        <a:p>
          <a:endParaRPr lang="pt-BR"/>
        </a:p>
      </dgm:t>
    </dgm:pt>
    <dgm:pt modelId="{430E7AF2-F013-4DE9-A279-6C0FDCB95858}" type="sibTrans" cxnId="{F2585557-640E-4CDB-A8F2-5ED02DD393ED}">
      <dgm:prSet/>
      <dgm:spPr/>
      <dgm:t>
        <a:bodyPr/>
        <a:lstStyle/>
        <a:p>
          <a:endParaRPr lang="pt-BR"/>
        </a:p>
      </dgm:t>
    </dgm:pt>
    <dgm:pt modelId="{C53BA44F-709D-42A2-A899-7C9B0C3FC837}" type="pres">
      <dgm:prSet presAssocID="{84248729-2F2F-4BC3-9544-D43CA28B9C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572827-B71F-41C7-A440-D80CB88A12BE}" type="pres">
      <dgm:prSet presAssocID="{C22C409E-3EFE-41E1-B700-125F78B0577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92B7D09-EB46-4649-A7EE-BDB0E1807138}" type="pres">
      <dgm:prSet presAssocID="{47EA651D-C625-4DDF-81B8-65F96869F8D9}" presName="spacer" presStyleCnt="0"/>
      <dgm:spPr/>
    </dgm:pt>
    <dgm:pt modelId="{C91CE1F1-D033-4E54-A35C-AF70561FAF7C}" type="pres">
      <dgm:prSet presAssocID="{B351A531-4C51-4ACB-AE17-B0BF4A6D420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1684EB6-AB13-43C8-BA87-34709170D3A9}" type="pres">
      <dgm:prSet presAssocID="{430E7AF2-F013-4DE9-A279-6C0FDCB95858}" presName="spacer" presStyleCnt="0"/>
      <dgm:spPr/>
    </dgm:pt>
    <dgm:pt modelId="{9130164E-62AF-44ED-97F1-D941B2185947}" type="pres">
      <dgm:prSet presAssocID="{D18E4CA4-94F6-4E26-8AFD-0CDF098DA2F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2585557-640E-4CDB-A8F2-5ED02DD393ED}" srcId="{84248729-2F2F-4BC3-9544-D43CA28B9C35}" destId="{B351A531-4C51-4ACB-AE17-B0BF4A6D4201}" srcOrd="1" destOrd="0" parTransId="{57D12D1C-B4CB-4895-B56D-4BF20EFE1DB0}" sibTransId="{430E7AF2-F013-4DE9-A279-6C0FDCB95858}"/>
    <dgm:cxn modelId="{C4082F41-5742-4759-84D2-99E3841E80E5}" type="presOf" srcId="{84248729-2F2F-4BC3-9544-D43CA28B9C35}" destId="{C53BA44F-709D-42A2-A899-7C9B0C3FC837}" srcOrd="0" destOrd="0" presId="urn:microsoft.com/office/officeart/2005/8/layout/vList2"/>
    <dgm:cxn modelId="{8D6B058B-8A91-4AA9-8093-3D4C036955C5}" type="presOf" srcId="{B351A531-4C51-4ACB-AE17-B0BF4A6D4201}" destId="{C91CE1F1-D033-4E54-A35C-AF70561FAF7C}" srcOrd="0" destOrd="0" presId="urn:microsoft.com/office/officeart/2005/8/layout/vList2"/>
    <dgm:cxn modelId="{41B82F76-89CA-4631-916C-F2C405978D33}" srcId="{84248729-2F2F-4BC3-9544-D43CA28B9C35}" destId="{C22C409E-3EFE-41E1-B700-125F78B0577F}" srcOrd="0" destOrd="0" parTransId="{128C98C9-DDFA-4A2F-9DC6-5DFAFFB87C10}" sibTransId="{47EA651D-C625-4DDF-81B8-65F96869F8D9}"/>
    <dgm:cxn modelId="{6AFC72EA-3955-4C19-86A6-628BC0685388}" type="presOf" srcId="{C22C409E-3EFE-41E1-B700-125F78B0577F}" destId="{54572827-B71F-41C7-A440-D80CB88A12BE}" srcOrd="0" destOrd="0" presId="urn:microsoft.com/office/officeart/2005/8/layout/vList2"/>
    <dgm:cxn modelId="{8D557C13-4F5D-4D96-A46C-F9CB6D8C43E6}" type="presOf" srcId="{D18E4CA4-94F6-4E26-8AFD-0CDF098DA2F4}" destId="{9130164E-62AF-44ED-97F1-D941B2185947}" srcOrd="0" destOrd="0" presId="urn:microsoft.com/office/officeart/2005/8/layout/vList2"/>
    <dgm:cxn modelId="{A8482339-BA4F-41D0-8892-C2222F798AFE}" srcId="{84248729-2F2F-4BC3-9544-D43CA28B9C35}" destId="{D18E4CA4-94F6-4E26-8AFD-0CDF098DA2F4}" srcOrd="2" destOrd="0" parTransId="{E7D4B304-FADC-43BA-9640-4277382B4612}" sibTransId="{2B2414B7-3DFE-4003-BE6E-CF7B7BBC50D9}"/>
    <dgm:cxn modelId="{A6844A30-32B1-448C-B196-5F19275CA720}" type="presParOf" srcId="{C53BA44F-709D-42A2-A899-7C9B0C3FC837}" destId="{54572827-B71F-41C7-A440-D80CB88A12BE}" srcOrd="0" destOrd="0" presId="urn:microsoft.com/office/officeart/2005/8/layout/vList2"/>
    <dgm:cxn modelId="{B0D39300-6F79-4803-ABD6-2BAD40486094}" type="presParOf" srcId="{C53BA44F-709D-42A2-A899-7C9B0C3FC837}" destId="{992B7D09-EB46-4649-A7EE-BDB0E1807138}" srcOrd="1" destOrd="0" presId="urn:microsoft.com/office/officeart/2005/8/layout/vList2"/>
    <dgm:cxn modelId="{229AF00E-B3AE-4F04-AE2E-EFEAEA776EA0}" type="presParOf" srcId="{C53BA44F-709D-42A2-A899-7C9B0C3FC837}" destId="{C91CE1F1-D033-4E54-A35C-AF70561FAF7C}" srcOrd="2" destOrd="0" presId="urn:microsoft.com/office/officeart/2005/8/layout/vList2"/>
    <dgm:cxn modelId="{40A9C307-67F8-4EB6-ACA0-70086F4A1E87}" type="presParOf" srcId="{C53BA44F-709D-42A2-A899-7C9B0C3FC837}" destId="{61684EB6-AB13-43C8-BA87-34709170D3A9}" srcOrd="3" destOrd="0" presId="urn:microsoft.com/office/officeart/2005/8/layout/vList2"/>
    <dgm:cxn modelId="{A02C5332-9FFB-46CC-8430-83B8C8BFAFCA}" type="presParOf" srcId="{C53BA44F-709D-42A2-A899-7C9B0C3FC837}" destId="{9130164E-62AF-44ED-97F1-D941B21859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A1627DF-B66A-4C72-BA67-4C9EE7C9988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t-BR"/>
        </a:p>
      </dgm:t>
    </dgm:pt>
    <dgm:pt modelId="{E38D05D7-0601-487E-A66C-CB742C3008D9}">
      <dgm:prSet custT="1"/>
      <dgm:spPr/>
      <dgm:t>
        <a:bodyPr/>
        <a:lstStyle/>
        <a:p>
          <a:r>
            <a:rPr lang="pt-BR" sz="3200" b="1" dirty="0"/>
            <a:t>Indicador 7: Número de casos autóctones de malária </a:t>
          </a:r>
          <a:br>
            <a:rPr lang="pt-BR" sz="3200" b="1" dirty="0"/>
          </a:br>
          <a:r>
            <a:rPr lang="pt-BR" sz="3200" b="1" dirty="0"/>
            <a:t> </a:t>
          </a:r>
          <a:br>
            <a:rPr lang="pt-BR" sz="3200" b="1" dirty="0"/>
          </a:br>
          <a:endParaRPr lang="pt-BR" sz="3200" dirty="0"/>
        </a:p>
      </dgm:t>
    </dgm:pt>
    <dgm:pt modelId="{9E54AB6F-536F-402E-9CB7-961A6AAE37B6}" type="parTrans" cxnId="{E34949F2-B76C-4D43-8958-F4B2CBAB673C}">
      <dgm:prSet/>
      <dgm:spPr/>
      <dgm:t>
        <a:bodyPr/>
        <a:lstStyle/>
        <a:p>
          <a:endParaRPr lang="pt-BR"/>
        </a:p>
      </dgm:t>
    </dgm:pt>
    <dgm:pt modelId="{88D9D461-1C80-4AE8-AA56-13A7B06F4734}" type="sibTrans" cxnId="{E34949F2-B76C-4D43-8958-F4B2CBAB673C}">
      <dgm:prSet/>
      <dgm:spPr/>
      <dgm:t>
        <a:bodyPr/>
        <a:lstStyle/>
        <a:p>
          <a:endParaRPr lang="pt-BR"/>
        </a:p>
      </dgm:t>
    </dgm:pt>
    <dgm:pt modelId="{92A7A72E-A08B-4A51-9084-66EAA33A28E9}" type="pres">
      <dgm:prSet presAssocID="{5A1627DF-B66A-4C72-BA67-4C9EE7C998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0CAFC070-0768-4044-A454-D3848543E2A2}" type="pres">
      <dgm:prSet presAssocID="{E38D05D7-0601-487E-A66C-CB742C3008D9}" presName="parentText" presStyleLbl="node1" presStyleIdx="0" presStyleCnt="1" custLinFactNeighborX="-901" custLinFactNeighborY="-2430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5B8F88A-4E86-4123-86E6-6E05F2F1E0E7}" type="presOf" srcId="{E38D05D7-0601-487E-A66C-CB742C3008D9}" destId="{0CAFC070-0768-4044-A454-D3848543E2A2}" srcOrd="0" destOrd="0" presId="urn:microsoft.com/office/officeart/2005/8/layout/vList2"/>
    <dgm:cxn modelId="{E34949F2-B76C-4D43-8958-F4B2CBAB673C}" srcId="{5A1627DF-B66A-4C72-BA67-4C9EE7C99886}" destId="{E38D05D7-0601-487E-A66C-CB742C3008D9}" srcOrd="0" destOrd="0" parTransId="{9E54AB6F-536F-402E-9CB7-961A6AAE37B6}" sibTransId="{88D9D461-1C80-4AE8-AA56-13A7B06F4734}"/>
    <dgm:cxn modelId="{329CCA2F-337C-406A-ADE1-684C220716D7}" type="presOf" srcId="{5A1627DF-B66A-4C72-BA67-4C9EE7C99886}" destId="{92A7A72E-A08B-4A51-9084-66EAA33A28E9}" srcOrd="0" destOrd="0" presId="urn:microsoft.com/office/officeart/2005/8/layout/vList2"/>
    <dgm:cxn modelId="{6713E46D-EE46-4DD6-8077-448C376C2F2B}" type="presParOf" srcId="{92A7A72E-A08B-4A51-9084-66EAA33A28E9}" destId="{0CAFC070-0768-4044-A454-D3848543E2A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8DF2AE-3061-4A1F-91FE-D8D25A0FEFA0}">
      <dsp:nvSpPr>
        <dsp:cNvPr id="0" name=""/>
        <dsp:cNvSpPr/>
      </dsp:nvSpPr>
      <dsp:spPr>
        <a:xfrm>
          <a:off x="0" y="0"/>
          <a:ext cx="7992888" cy="26406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700" b="1" kern="1200"/>
            <a:t>Indicador 2: Proporção de óbitos de mulheres em idade fértil (10 a 49 anos) investigados </a:t>
          </a:r>
          <a:r>
            <a:rPr lang="pt-BR" sz="3700" b="1" i="0" kern="1200"/>
            <a:t/>
          </a:r>
          <a:br>
            <a:rPr lang="pt-BR" sz="3700" b="1" i="0" kern="1200"/>
          </a:br>
          <a:endParaRPr lang="pt-BR" sz="3700" kern="1200"/>
        </a:p>
      </dsp:txBody>
      <dsp:txXfrm>
        <a:off x="128908" y="128908"/>
        <a:ext cx="7735072" cy="238287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572827-B71F-41C7-A440-D80CB88A12BE}">
      <dsp:nvSpPr>
        <dsp:cNvPr id="0" name=""/>
        <dsp:cNvSpPr/>
      </dsp:nvSpPr>
      <dsp:spPr>
        <a:xfrm>
          <a:off x="0" y="0"/>
          <a:ext cx="7560840" cy="6036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/>
            <a:t>Meta: </a:t>
          </a:r>
          <a:r>
            <a:rPr lang="pt-BR" sz="2800" kern="1200" dirty="0">
              <a:latin typeface="+mn-lt"/>
            </a:rPr>
            <a:t>N</a:t>
          </a:r>
          <a:r>
            <a:rPr lang="pt-BR" sz="2800" kern="1200" dirty="0">
              <a:latin typeface="+mn-lt"/>
              <a:cs typeface="Times New Roman" panose="02020603050405020304" pitchFamily="18" charset="0"/>
            </a:rPr>
            <a:t>° mínimo de casos esperados </a:t>
          </a:r>
          <a:endParaRPr lang="pt-BR" sz="3200" kern="1200" dirty="0">
            <a:latin typeface="+mn-lt"/>
          </a:endParaRPr>
        </a:p>
      </dsp:txBody>
      <dsp:txXfrm>
        <a:off x="29468" y="29468"/>
        <a:ext cx="7501904" cy="544710"/>
      </dsp:txXfrm>
    </dsp:sp>
    <dsp:sp modelId="{EF740E94-AC36-43B8-BDAF-55D68C446ED8}">
      <dsp:nvSpPr>
        <dsp:cNvPr id="0" name=""/>
        <dsp:cNvSpPr/>
      </dsp:nvSpPr>
      <dsp:spPr>
        <a:xfrm>
          <a:off x="0" y="618269"/>
          <a:ext cx="7560840" cy="6036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/>
            <a:t>FONTE: SIVEP-MALÁRIA</a:t>
          </a:r>
        </a:p>
      </dsp:txBody>
      <dsp:txXfrm>
        <a:off x="29468" y="647737"/>
        <a:ext cx="7501904" cy="544710"/>
      </dsp:txXfrm>
    </dsp:sp>
    <dsp:sp modelId="{9130164E-62AF-44ED-97F1-D941B2185947}">
      <dsp:nvSpPr>
        <dsp:cNvPr id="0" name=""/>
        <dsp:cNvSpPr/>
      </dsp:nvSpPr>
      <dsp:spPr>
        <a:xfrm>
          <a:off x="0" y="1236203"/>
          <a:ext cx="7560840" cy="6036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/>
            <a:t>Ano-Base: 2016</a:t>
          </a:r>
        </a:p>
      </dsp:txBody>
      <dsp:txXfrm>
        <a:off x="29468" y="1265671"/>
        <a:ext cx="7501904" cy="54471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572827-B71F-41C7-A440-D80CB88A12BE}">
      <dsp:nvSpPr>
        <dsp:cNvPr id="0" name=""/>
        <dsp:cNvSpPr/>
      </dsp:nvSpPr>
      <dsp:spPr>
        <a:xfrm>
          <a:off x="0" y="351"/>
          <a:ext cx="5112568" cy="397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/>
            <a:t>Meta: 85%</a:t>
          </a:r>
        </a:p>
      </dsp:txBody>
      <dsp:txXfrm>
        <a:off x="19424" y="19775"/>
        <a:ext cx="5073720" cy="359054"/>
      </dsp:txXfrm>
    </dsp:sp>
    <dsp:sp modelId="{B1ECAC5D-D848-4373-B694-DDECF91ECC16}">
      <dsp:nvSpPr>
        <dsp:cNvPr id="0" name=""/>
        <dsp:cNvSpPr/>
      </dsp:nvSpPr>
      <dsp:spPr>
        <a:xfrm>
          <a:off x="0" y="439245"/>
          <a:ext cx="5112568" cy="397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/>
            <a:t>Fonte: SIM</a:t>
          </a:r>
        </a:p>
      </dsp:txBody>
      <dsp:txXfrm>
        <a:off x="19424" y="458669"/>
        <a:ext cx="5073720" cy="359054"/>
      </dsp:txXfrm>
    </dsp:sp>
    <dsp:sp modelId="{9130164E-62AF-44ED-97F1-D941B2185947}">
      <dsp:nvSpPr>
        <dsp:cNvPr id="0" name=""/>
        <dsp:cNvSpPr/>
      </dsp:nvSpPr>
      <dsp:spPr>
        <a:xfrm>
          <a:off x="0" y="824141"/>
          <a:ext cx="5112568" cy="397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/>
            <a:t>Ano-Base: 2015</a:t>
          </a:r>
        </a:p>
      </dsp:txBody>
      <dsp:txXfrm>
        <a:off x="19424" y="843565"/>
        <a:ext cx="5073720" cy="3590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04197-35B7-4FEC-BC9F-602D7F2FC0DE}">
      <dsp:nvSpPr>
        <dsp:cNvPr id="0" name=""/>
        <dsp:cNvSpPr/>
      </dsp:nvSpPr>
      <dsp:spPr>
        <a:xfrm>
          <a:off x="0" y="0"/>
          <a:ext cx="7992888" cy="280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3000" b="1" kern="1200" dirty="0"/>
        </a:p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000" b="1" kern="1200" dirty="0"/>
            <a:t>Indicador 3: Proporção de registro de óbitos com causa básica definida </a:t>
          </a:r>
          <a:br>
            <a:rPr lang="pt-BR" sz="3000" b="1" kern="1200" dirty="0"/>
          </a:br>
          <a:r>
            <a:rPr lang="pt-BR" sz="3000" b="1" kern="1200" dirty="0"/>
            <a:t> </a:t>
          </a:r>
          <a:br>
            <a:rPr lang="pt-BR" sz="3000" b="1" kern="1200" dirty="0"/>
          </a:br>
          <a:endParaRPr lang="pt-BR" sz="3000" kern="1200" dirty="0"/>
        </a:p>
      </dsp:txBody>
      <dsp:txXfrm>
        <a:off x="137075" y="137075"/>
        <a:ext cx="7718738" cy="25338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572827-B71F-41C7-A440-D80CB88A12BE}">
      <dsp:nvSpPr>
        <dsp:cNvPr id="0" name=""/>
        <dsp:cNvSpPr/>
      </dsp:nvSpPr>
      <dsp:spPr>
        <a:xfrm>
          <a:off x="0" y="351"/>
          <a:ext cx="5112568" cy="397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/>
            <a:t>Meta: 90%</a:t>
          </a:r>
        </a:p>
      </dsp:txBody>
      <dsp:txXfrm>
        <a:off x="19424" y="19775"/>
        <a:ext cx="5073720" cy="359054"/>
      </dsp:txXfrm>
    </dsp:sp>
    <dsp:sp modelId="{B1ECAC5D-D848-4373-B694-DDECF91ECC16}">
      <dsp:nvSpPr>
        <dsp:cNvPr id="0" name=""/>
        <dsp:cNvSpPr/>
      </dsp:nvSpPr>
      <dsp:spPr>
        <a:xfrm>
          <a:off x="0" y="439245"/>
          <a:ext cx="5112568" cy="397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/>
            <a:t>Fonte: SIM</a:t>
          </a:r>
        </a:p>
      </dsp:txBody>
      <dsp:txXfrm>
        <a:off x="19424" y="458669"/>
        <a:ext cx="5073720" cy="359054"/>
      </dsp:txXfrm>
    </dsp:sp>
    <dsp:sp modelId="{9130164E-62AF-44ED-97F1-D941B2185947}">
      <dsp:nvSpPr>
        <dsp:cNvPr id="0" name=""/>
        <dsp:cNvSpPr/>
      </dsp:nvSpPr>
      <dsp:spPr>
        <a:xfrm>
          <a:off x="0" y="824141"/>
          <a:ext cx="5112568" cy="3979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/>
            <a:t>Ano-Base: 2015</a:t>
          </a:r>
        </a:p>
      </dsp:txBody>
      <dsp:txXfrm>
        <a:off x="19424" y="843565"/>
        <a:ext cx="5073720" cy="3590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79827F-034D-4EE5-951D-825870ED67C5}">
      <dsp:nvSpPr>
        <dsp:cNvPr id="0" name=""/>
        <dsp:cNvSpPr/>
      </dsp:nvSpPr>
      <dsp:spPr>
        <a:xfrm>
          <a:off x="0" y="9"/>
          <a:ext cx="8424936" cy="3615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/>
            <a:t>Indicador 4:  Proporção de vacinas selecionadas do Calendário Nacional de Vacinação para crianças menores de dois anos de idade com cobertura vacinal preconizada: </a:t>
          </a:r>
          <a:br>
            <a:rPr lang="pt-BR" sz="2400" b="1" kern="1200" dirty="0"/>
          </a:br>
          <a:r>
            <a:rPr lang="pt-BR" sz="2400" b="1" kern="1200" dirty="0"/>
            <a:t/>
          </a:r>
          <a:br>
            <a:rPr lang="pt-BR" sz="2400" b="1" kern="1200" dirty="0"/>
          </a:br>
          <a:r>
            <a:rPr lang="pt-BR" sz="2400" b="1" kern="1200" dirty="0"/>
            <a:t>   </a:t>
          </a:r>
          <a:r>
            <a:rPr lang="pt-BR" sz="2400" b="1" kern="1200" dirty="0" err="1"/>
            <a:t>Pentavalente</a:t>
          </a:r>
          <a:r>
            <a:rPr lang="pt-BR" sz="2400" b="1" kern="1200" dirty="0"/>
            <a:t> (3ª dose), </a:t>
          </a:r>
          <a:br>
            <a:rPr lang="pt-BR" sz="2400" b="1" kern="1200" dirty="0"/>
          </a:br>
          <a:r>
            <a:rPr lang="pt-BR" sz="2400" b="1" kern="1200" dirty="0"/>
            <a:t>   Pneumocócica10-valente (2ª dose),</a:t>
          </a:r>
          <a:br>
            <a:rPr lang="pt-BR" sz="2400" b="1" kern="1200" dirty="0"/>
          </a:br>
          <a:r>
            <a:rPr lang="pt-BR" sz="2400" b="1" kern="1200" dirty="0"/>
            <a:t>   Poliomielite (3ªdose) </a:t>
          </a:r>
          <a:br>
            <a:rPr lang="pt-BR" sz="2400" b="1" kern="1200" dirty="0"/>
          </a:br>
          <a:r>
            <a:rPr lang="pt-BR" sz="2400" b="1" kern="1200" dirty="0"/>
            <a:t>   Tríplice viral (1ª dose)</a:t>
          </a:r>
          <a:br>
            <a:rPr lang="pt-BR" sz="2400" b="1" kern="1200" dirty="0"/>
          </a:br>
          <a:endParaRPr lang="pt-BR" sz="2400" kern="1200" dirty="0"/>
        </a:p>
      </dsp:txBody>
      <dsp:txXfrm>
        <a:off x="176514" y="176523"/>
        <a:ext cx="8071908" cy="32628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572827-B71F-41C7-A440-D80CB88A12BE}">
      <dsp:nvSpPr>
        <dsp:cNvPr id="0" name=""/>
        <dsp:cNvSpPr/>
      </dsp:nvSpPr>
      <dsp:spPr>
        <a:xfrm>
          <a:off x="0" y="240"/>
          <a:ext cx="5112568" cy="4464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/>
            <a:t>Meta: 75%</a:t>
          </a:r>
        </a:p>
      </dsp:txBody>
      <dsp:txXfrm>
        <a:off x="21796" y="22036"/>
        <a:ext cx="5068976" cy="402904"/>
      </dsp:txXfrm>
    </dsp:sp>
    <dsp:sp modelId="{6595A9EA-77AE-4AE5-9B5E-DCEA9EBB61DE}">
      <dsp:nvSpPr>
        <dsp:cNvPr id="0" name=""/>
        <dsp:cNvSpPr/>
      </dsp:nvSpPr>
      <dsp:spPr>
        <a:xfrm>
          <a:off x="0" y="460827"/>
          <a:ext cx="5112568" cy="4464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0" kern="1200" dirty="0"/>
            <a:t>FONTE: SIPNI</a:t>
          </a:r>
        </a:p>
      </dsp:txBody>
      <dsp:txXfrm>
        <a:off x="21796" y="482623"/>
        <a:ext cx="5068976" cy="402904"/>
      </dsp:txXfrm>
    </dsp:sp>
    <dsp:sp modelId="{9130164E-62AF-44ED-97F1-D941B2185947}">
      <dsp:nvSpPr>
        <dsp:cNvPr id="0" name=""/>
        <dsp:cNvSpPr/>
      </dsp:nvSpPr>
      <dsp:spPr>
        <a:xfrm>
          <a:off x="0" y="921414"/>
          <a:ext cx="5112568" cy="4464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/>
            <a:t>Ano-Base: 2016</a:t>
          </a:r>
        </a:p>
      </dsp:txBody>
      <dsp:txXfrm>
        <a:off x="21796" y="943210"/>
        <a:ext cx="5068976" cy="4029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9ADBED-F6A9-4977-9A18-EB2292C72738}">
      <dsp:nvSpPr>
        <dsp:cNvPr id="0" name=""/>
        <dsp:cNvSpPr/>
      </dsp:nvSpPr>
      <dsp:spPr>
        <a:xfrm>
          <a:off x="0" y="34887"/>
          <a:ext cx="7992888" cy="27705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b="1" kern="1200"/>
            <a:t>Indicador 5: Proporção de casos de doenças de notificação compulsória imediata (DNCI) encerrados em até 60 dias após notificação </a:t>
          </a:r>
          <a:br>
            <a:rPr lang="pt-BR" sz="3200" b="1" kern="1200"/>
          </a:br>
          <a:endParaRPr lang="pt-BR" sz="3200" kern="1200"/>
        </a:p>
      </dsp:txBody>
      <dsp:txXfrm>
        <a:off x="135248" y="170135"/>
        <a:ext cx="7722392" cy="250006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572827-B71F-41C7-A440-D80CB88A12BE}">
      <dsp:nvSpPr>
        <dsp:cNvPr id="0" name=""/>
        <dsp:cNvSpPr/>
      </dsp:nvSpPr>
      <dsp:spPr>
        <a:xfrm>
          <a:off x="0" y="789"/>
          <a:ext cx="5112568" cy="426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/>
            <a:t>Meta: 80%</a:t>
          </a:r>
        </a:p>
      </dsp:txBody>
      <dsp:txXfrm>
        <a:off x="20806" y="21595"/>
        <a:ext cx="5070956" cy="384603"/>
      </dsp:txXfrm>
    </dsp:sp>
    <dsp:sp modelId="{C91CE1F1-D033-4E54-A35C-AF70561FAF7C}">
      <dsp:nvSpPr>
        <dsp:cNvPr id="0" name=""/>
        <dsp:cNvSpPr/>
      </dsp:nvSpPr>
      <dsp:spPr>
        <a:xfrm>
          <a:off x="0" y="434964"/>
          <a:ext cx="5112568" cy="426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/>
            <a:t>FONTE: SINAN</a:t>
          </a:r>
        </a:p>
      </dsp:txBody>
      <dsp:txXfrm>
        <a:off x="20806" y="455770"/>
        <a:ext cx="5070956" cy="384603"/>
      </dsp:txXfrm>
    </dsp:sp>
    <dsp:sp modelId="{9130164E-62AF-44ED-97F1-D941B2185947}">
      <dsp:nvSpPr>
        <dsp:cNvPr id="0" name=""/>
        <dsp:cNvSpPr/>
      </dsp:nvSpPr>
      <dsp:spPr>
        <a:xfrm>
          <a:off x="0" y="869138"/>
          <a:ext cx="5112568" cy="426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/>
            <a:t>Ano-Base</a:t>
          </a:r>
          <a:r>
            <a:rPr lang="pt-BR" sz="3200" kern="1200"/>
            <a:t>: </a:t>
          </a:r>
          <a:r>
            <a:rPr lang="pt-BR" sz="3200" kern="1200" smtClean="0"/>
            <a:t>2016</a:t>
          </a:r>
          <a:endParaRPr lang="pt-BR" sz="3200" kern="1200" dirty="0"/>
        </a:p>
      </dsp:txBody>
      <dsp:txXfrm>
        <a:off x="20806" y="889944"/>
        <a:ext cx="5070956" cy="3846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AFC070-0768-4044-A454-D3848543E2A2}">
      <dsp:nvSpPr>
        <dsp:cNvPr id="0" name=""/>
        <dsp:cNvSpPr/>
      </dsp:nvSpPr>
      <dsp:spPr>
        <a:xfrm>
          <a:off x="0" y="0"/>
          <a:ext cx="7992888" cy="18719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b="1" kern="1200" dirty="0"/>
            <a:t>Indicador 7: Número de casos autóctones de malária </a:t>
          </a:r>
          <a:br>
            <a:rPr lang="pt-BR" sz="3200" b="1" kern="1200" dirty="0"/>
          </a:br>
          <a:r>
            <a:rPr lang="pt-BR" sz="3200" b="1" kern="1200" dirty="0"/>
            <a:t> </a:t>
          </a:r>
          <a:br>
            <a:rPr lang="pt-BR" sz="3200" b="1" kern="1200" dirty="0"/>
          </a:br>
          <a:endParaRPr lang="pt-BR" sz="3200" kern="1200" dirty="0"/>
        </a:p>
      </dsp:txBody>
      <dsp:txXfrm>
        <a:off x="91381" y="91381"/>
        <a:ext cx="7810126" cy="16891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225" cy="455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4014788" y="0"/>
            <a:ext cx="3070225" cy="455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97744D7-31B7-4148-BB56-6F7E7A9CE80B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24888"/>
            <a:ext cx="3070225" cy="455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4014788" y="8624888"/>
            <a:ext cx="3070225" cy="455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38B6DF9-45B5-4F98-88AE-5C5C479234E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49990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4788" y="0"/>
            <a:ext cx="30702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3175" y="681038"/>
            <a:ext cx="4540250" cy="34051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8025" y="4313238"/>
            <a:ext cx="56705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4888"/>
            <a:ext cx="30702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4788" y="8624888"/>
            <a:ext cx="307022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E0B73E5-FAC7-4535-8338-F182001B24B9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5239289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6B96C-2CFA-429A-82E3-76B1F9C7305D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B4517-7271-472C-8A0B-E7D9628A15F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28855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0D4C-FBC9-4740-9186-F9EB3AEB0F4A}" type="datetimeFigureOut">
              <a:rPr lang="en-US"/>
              <a:pPr>
                <a:defRPr/>
              </a:pPr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C1965-09CB-473A-A7EC-88EB9B71DB6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67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FE8E-CE4A-42B3-AD3B-3AACBBA1ACEB}" type="datetimeFigureOut">
              <a:rPr lang="en-US"/>
              <a:pPr>
                <a:defRPr/>
              </a:pPr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D4C4F-6DFB-4F91-AE95-E5C59E7CC7F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3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674688" y="971550"/>
            <a:ext cx="600075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/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6999288" y="2613025"/>
            <a:ext cx="601662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E1B99-22FB-48CB-8DFD-0AAC19C58A9F}" type="datetimeFigureOut">
              <a:rPr lang="en-US"/>
              <a:pPr>
                <a:defRPr/>
              </a:pPr>
              <a:t>5/30/2017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8EEBE-DAA9-46F0-9480-96B927C1993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58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EA381-C5DC-4C3D-847B-9245D83CF7A4}" type="datetimeFigureOut">
              <a:rPr lang="en-US"/>
              <a:pPr>
                <a:defRPr/>
              </a:pPr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6DE80-0B6C-43BB-919C-77BEC521981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2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2795588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52228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14DD3-5162-4D67-B2F4-DEDC5B1484BF}" type="datetimeFigureOut">
              <a:rPr lang="en-US"/>
              <a:pPr>
                <a:defRPr/>
              </a:pPr>
              <a:t>5/30/2017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924A3-E2EB-42FB-9A18-CE4722B8A93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72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8"/>
          <p:cNvCxnSpPr/>
          <p:nvPr/>
        </p:nvCxnSpPr>
        <p:spPr>
          <a:xfrm>
            <a:off x="2795588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9"/>
          <p:cNvCxnSpPr/>
          <p:nvPr/>
        </p:nvCxnSpPr>
        <p:spPr>
          <a:xfrm>
            <a:off x="52228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AC679-5187-47DB-B184-F8966ED5ABA9}" type="datetimeFigureOut">
              <a:rPr lang="en-US"/>
              <a:pPr>
                <a:defRPr/>
              </a:pPr>
              <a:t>5/30/2017</a:t>
            </a:fld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5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C142C-592D-4473-8259-07D7E9FDD48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144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A9893-1C01-4DEB-88E9-4DC218FD37D8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D71BC-42CA-4136-8F36-1D2272A9AFD0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588676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96C15-CB2F-40AD-9160-759718F1AEED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D9874-8A8E-43D2-BACE-111BB0D8B38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2353734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8232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99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F3724-33EA-4A46-A9D6-0154247BF794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44200-062E-4DB7-98E8-2CBD36A20A0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112855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E591F-19CC-4E1B-90E2-96B8D6900CF7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0D678-3980-488B-AB0D-DBAC4DB1F970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65381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11FE7-875B-4DBE-A5C1-85329B768F68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D2B8B-1AE5-4941-B50C-852DA2CA0B8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633977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2B361-975C-4E88-B5EE-D0A31DB9DCBE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017B2-4121-4AB9-980B-46B8F61AC62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64706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4BB7E-F226-474C-9D53-0F1E54A25D6B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69771-9683-4C6B-82B9-5132F3F9CAF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98528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A9A9E-7542-49B1-9FA9-0A79BFEEC3DC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2E545-F908-4E96-9B2F-5C3D2EE8033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618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A315E-1EF4-4B1F-9B33-70A480276089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E2FD8-622D-47AB-81D0-7C86BCD3BD7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49028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08CC0-D9A8-4FAA-AC3D-236A998BCD02}" type="datetimeFigureOut">
              <a:rPr lang="pt-BR"/>
              <a:pPr>
                <a:defRPr/>
              </a:pPr>
              <a:t>30/05/2017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67735-887B-4995-A972-DF160E036439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3206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1" name="Title Placeholder 1"/>
          <p:cNvSpPr>
            <a:spLocks noGrp="1"/>
          </p:cNvSpPr>
          <p:nvPr>
            <p:ph type="title"/>
          </p:nvPr>
        </p:nvSpPr>
        <p:spPr bwMode="auto">
          <a:xfrm>
            <a:off x="484188" y="452438"/>
            <a:ext cx="7056437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4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7088" y="2052638"/>
            <a:ext cx="6711950" cy="41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588" y="1828800"/>
            <a:ext cx="990600" cy="2286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1C3DD493-9EC7-4193-B268-AE2A8C540B89}" type="datetimeFigureOut">
              <a:rPr lang="en-US"/>
              <a:pPr>
                <a:defRPr/>
              </a:pPr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18" y="3263107"/>
            <a:ext cx="3859213" cy="228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29"/>
          <p:cNvSpPr>
            <a:spLocks noChangeArrowheads="1"/>
          </p:cNvSpPr>
          <p:nvPr userDrawn="1"/>
        </p:nvSpPr>
        <p:spPr bwMode="auto">
          <a:xfrm>
            <a:off x="3221038" y="3092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pt-BR" altLang="pt-BR"/>
          </a:p>
        </p:txBody>
      </p:sp>
      <p:cxnSp>
        <p:nvCxnSpPr>
          <p:cNvPr id="17" name="Conector reto 16"/>
          <p:cNvCxnSpPr/>
          <p:nvPr userDrawn="1"/>
        </p:nvCxnSpPr>
        <p:spPr>
          <a:xfrm>
            <a:off x="0" y="1196975"/>
            <a:ext cx="9159875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47" name="Imagem 6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79400"/>
            <a:ext cx="26035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8" name="Imagem 7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173038"/>
            <a:ext cx="847725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  <p:sldLayoutId id="2147483984" r:id="rId15"/>
    <p:sldLayoutId id="2147483985" r:id="rId16"/>
    <p:sldLayoutId id="2147483986" r:id="rId17"/>
    <p:sldLayoutId id="2147483987" r:id="rId18"/>
    <p:sldLayoutId id="2147483988" r:id="rId19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anose="020B0502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anose="020B0502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anose="020B0502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60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931863" y="1865313"/>
            <a:ext cx="7272337" cy="267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buNone/>
            </a:pPr>
            <a:r>
              <a:rPr lang="pt-BR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METAS E INDICADORES</a:t>
            </a:r>
          </a:p>
          <a:p>
            <a:pPr algn="ctr">
              <a:buNone/>
            </a:pPr>
            <a:r>
              <a:rPr lang="pt-BR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VIGILÂNCIA EM SAÚDE</a:t>
            </a:r>
          </a:p>
          <a:p>
            <a:pPr algn="ctr">
              <a:buNone/>
            </a:pPr>
            <a:r>
              <a:rPr lang="pt-BR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SISPACTO 2017</a:t>
            </a:r>
          </a:p>
          <a:p>
            <a:pPr algn="ctr">
              <a:spcBef>
                <a:spcPct val="20000"/>
              </a:spcBef>
              <a:buClrTx/>
              <a:buSzTx/>
              <a:buNone/>
            </a:pPr>
            <a:endParaRPr lang="pt-BR" altLang="pt-BR" sz="3600" b="1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23555" name="CaixaDeTexto 2"/>
          <p:cNvSpPr txBox="1">
            <a:spLocks noChangeArrowheads="1"/>
          </p:cNvSpPr>
          <p:nvPr/>
        </p:nvSpPr>
        <p:spPr bwMode="auto">
          <a:xfrm>
            <a:off x="2228056" y="4365104"/>
            <a:ext cx="467995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ct val="20000"/>
              </a:spcBef>
              <a:buClrTx/>
              <a:buSzTx/>
              <a:buFontTx/>
              <a:buNone/>
            </a:pPr>
            <a:r>
              <a:rPr lang="pt-BR" altLang="pt-BR" sz="1800" b="1" dirty="0">
                <a:solidFill>
                  <a:schemeClr val="tx2"/>
                </a:solidFill>
                <a:latin typeface="Calibri" panose="020F0502020204030204" pitchFamily="34" charset="0"/>
              </a:rPr>
              <a:t>Rosemary costa Pinto</a:t>
            </a:r>
          </a:p>
          <a:p>
            <a:pPr algn="ctr">
              <a:spcBef>
                <a:spcPct val="20000"/>
              </a:spcBef>
              <a:buClrTx/>
              <a:buSzTx/>
              <a:buFontTx/>
              <a:buNone/>
            </a:pPr>
            <a:r>
              <a:rPr lang="pt-BR" altLang="pt-BR" sz="1800" b="1" dirty="0">
                <a:solidFill>
                  <a:schemeClr val="tx2"/>
                </a:solidFill>
                <a:latin typeface="Calibri" panose="020F0502020204030204" pitchFamily="34" charset="0"/>
              </a:rPr>
              <a:t>Diretora Técnica</a:t>
            </a:r>
          </a:p>
          <a:p>
            <a:pPr algn="ctr">
              <a:spcBef>
                <a:spcPct val="20000"/>
              </a:spcBef>
              <a:buClrTx/>
              <a:buSzTx/>
              <a:buFontTx/>
              <a:buNone/>
            </a:pPr>
            <a:r>
              <a:rPr lang="pt-BR" altLang="pt-BR" sz="1800" b="1" dirty="0">
                <a:solidFill>
                  <a:schemeClr val="tx2"/>
                </a:solidFill>
                <a:latin typeface="Calibri" panose="020F0502020204030204" pitchFamily="34" charset="0"/>
              </a:rPr>
              <a:t>FVS-AM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4139952" y="6093296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Maio - 2017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354635256"/>
              </p:ext>
            </p:extLst>
          </p:nvPr>
        </p:nvGraphicFramePr>
        <p:xfrm>
          <a:off x="179512" y="1196752"/>
          <a:ext cx="8424936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83741358"/>
              </p:ext>
            </p:extLst>
          </p:nvPr>
        </p:nvGraphicFramePr>
        <p:xfrm>
          <a:off x="9493" y="5082284"/>
          <a:ext cx="5112568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6910550" y="5785117"/>
            <a:ext cx="2160240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800" dirty="0"/>
              <a:t>2016: 11,3 (7 </a:t>
            </a:r>
            <a:r>
              <a:rPr lang="pt-BR" sz="2800" dirty="0" err="1"/>
              <a:t>mun</a:t>
            </a:r>
            <a:r>
              <a:rPr lang="pt-BR" sz="2800" dirty="0"/>
              <a:t>)</a:t>
            </a:r>
          </a:p>
        </p:txBody>
      </p:sp>
      <p:sp>
        <p:nvSpPr>
          <p:cNvPr id="7" name="Explosão: 14 Pontos 6"/>
          <p:cNvSpPr/>
          <p:nvPr/>
        </p:nvSpPr>
        <p:spPr>
          <a:xfrm rot="20525321">
            <a:off x="3366745" y="3362469"/>
            <a:ext cx="6330281" cy="3069643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600" b="1" dirty="0">
                <a:solidFill>
                  <a:schemeClr val="accent1"/>
                </a:solidFill>
              </a:rPr>
              <a:t>2016: 9 vacinas</a:t>
            </a:r>
          </a:p>
          <a:p>
            <a:pPr algn="ctr"/>
            <a:r>
              <a:rPr lang="pt-BR" sz="2600" b="1" dirty="0">
                <a:solidFill>
                  <a:schemeClr val="accent1"/>
                </a:solidFill>
              </a:rPr>
              <a:t>2017: 4 vacinas</a:t>
            </a:r>
          </a:p>
        </p:txBody>
      </p:sp>
    </p:spTree>
    <p:extLst>
      <p:ext uri="{BB962C8B-B14F-4D97-AF65-F5344CB8AC3E}">
        <p14:creationId xmlns:p14="http://schemas.microsoft.com/office/powerpoint/2010/main" val="329666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733559" cy="5472608"/>
          </a:xfrm>
        </p:spPr>
      </p:pic>
    </p:spTree>
    <p:extLst>
      <p:ext uri="{BB962C8B-B14F-4D97-AF65-F5344CB8AC3E}">
        <p14:creationId xmlns:p14="http://schemas.microsoft.com/office/powerpoint/2010/main" val="325492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268760"/>
            <a:ext cx="8928992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43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87016" y="5920593"/>
            <a:ext cx="8856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ea typeface="Calibri" panose="020F0502020204030204" pitchFamily="34" charset="0"/>
              </a:rPr>
              <a:t>Alguns municípios solicitam a redução da meta preconizada pelo Ministério da Saúde, algo fora de possibilidade, pois essa meta é o mínimo necessário para se conter doenças transmissíveis preveníveis pela imunização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16" y="1268760"/>
            <a:ext cx="8605464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11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/>
        </p:nvGraphicFramePr>
        <p:xfrm>
          <a:off x="467544" y="1916832"/>
          <a:ext cx="7992888" cy="2840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056820338"/>
              </p:ext>
            </p:extLst>
          </p:nvPr>
        </p:nvGraphicFramePr>
        <p:xfrm>
          <a:off x="683568" y="5003374"/>
          <a:ext cx="5112568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6156176" y="5003374"/>
            <a:ext cx="216024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dirty="0"/>
              <a:t>2016: 46,3</a:t>
            </a:r>
          </a:p>
        </p:txBody>
      </p:sp>
    </p:spTree>
    <p:extLst>
      <p:ext uri="{BB962C8B-B14F-4D97-AF65-F5344CB8AC3E}">
        <p14:creationId xmlns:p14="http://schemas.microsoft.com/office/powerpoint/2010/main" val="308485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55576" y="1268761"/>
            <a:ext cx="7704856" cy="5452098"/>
          </a:xfrm>
        </p:spPr>
      </p:pic>
    </p:spTree>
    <p:extLst>
      <p:ext uri="{BB962C8B-B14F-4D97-AF65-F5344CB8AC3E}">
        <p14:creationId xmlns:p14="http://schemas.microsoft.com/office/powerpoint/2010/main" val="249611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340768"/>
            <a:ext cx="871296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36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702730719"/>
              </p:ext>
            </p:extLst>
          </p:nvPr>
        </p:nvGraphicFramePr>
        <p:xfrm>
          <a:off x="539552" y="1844825"/>
          <a:ext cx="7992888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411997170"/>
              </p:ext>
            </p:extLst>
          </p:nvPr>
        </p:nvGraphicFramePr>
        <p:xfrm>
          <a:off x="559186" y="4090332"/>
          <a:ext cx="7560840" cy="1840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6228184" y="5826762"/>
            <a:ext cx="2304256" cy="95410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dirty="0"/>
              <a:t>2016: 49.883</a:t>
            </a:r>
          </a:p>
          <a:p>
            <a:r>
              <a:rPr lang="pt-BR" sz="2800" dirty="0"/>
              <a:t>2017: 39.906</a:t>
            </a:r>
          </a:p>
        </p:txBody>
      </p:sp>
    </p:spTree>
    <p:extLst>
      <p:ext uri="{BB962C8B-B14F-4D97-AF65-F5344CB8AC3E}">
        <p14:creationId xmlns:p14="http://schemas.microsoft.com/office/powerpoint/2010/main" val="127456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11560" y="1196752"/>
            <a:ext cx="7884368" cy="5580520"/>
          </a:xfrm>
        </p:spPr>
      </p:pic>
    </p:spTree>
    <p:extLst>
      <p:ext uri="{BB962C8B-B14F-4D97-AF65-F5344CB8AC3E}">
        <p14:creationId xmlns:p14="http://schemas.microsoft.com/office/powerpoint/2010/main" val="79156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8784975" cy="432048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611560" y="5949280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ea typeface="Calibri" panose="020F0502020204030204" pitchFamily="34" charset="0"/>
              </a:rPr>
              <a:t>A Região do Rio Juruá apresentou a maior redução do Estado (-71%). Somente o município de Eirunepé reduziu em 91% as notificações de Malária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4401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0" y="1052736"/>
            <a:ext cx="9144000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9550"/>
            <a:ext cx="9144000" cy="566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99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96752"/>
            <a:ext cx="7812360" cy="552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9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740352" cy="547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20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79512" y="1340768"/>
            <a:ext cx="894181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ea typeface="Calibri" panose="020F0502020204030204" pitchFamily="34" charset="0"/>
              </a:rPr>
              <a:t>12 municípios são responsáveis por 80% dos casos:</a:t>
            </a:r>
          </a:p>
          <a:p>
            <a:endParaRPr lang="pt-BR" sz="2400" dirty="0">
              <a:ea typeface="Calibri" panose="020F0502020204030204" pitchFamily="34" charset="0"/>
            </a:endParaRP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São Gabriel da Cachoeira,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Santa Isabel do Rio Negro,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Manaus,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Barcelos,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Guajará,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Coari,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Presidente Figueiredo,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Lábrea,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Atalaia do Norte,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Humaitá,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Carauari </a:t>
            </a:r>
          </a:p>
          <a:p>
            <a:pPr lvl="3"/>
            <a:r>
              <a:rPr lang="pt-BR" sz="2400" b="1" dirty="0">
                <a:ea typeface="Calibri" panose="020F0502020204030204" pitchFamily="34" charset="0"/>
              </a:rPr>
              <a:t>Ipixuna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36020414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276991295"/>
              </p:ext>
            </p:extLst>
          </p:nvPr>
        </p:nvGraphicFramePr>
        <p:xfrm>
          <a:off x="467544" y="1916832"/>
          <a:ext cx="7992888" cy="2840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008929393"/>
              </p:ext>
            </p:extLst>
          </p:nvPr>
        </p:nvGraphicFramePr>
        <p:xfrm>
          <a:off x="683568" y="4884343"/>
          <a:ext cx="5112568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6278610" y="5234801"/>
            <a:ext cx="216024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dirty="0"/>
              <a:t>2016: 29,1</a:t>
            </a:r>
          </a:p>
        </p:txBody>
      </p:sp>
    </p:spTree>
    <p:extLst>
      <p:ext uri="{BB962C8B-B14F-4D97-AF65-F5344CB8AC3E}">
        <p14:creationId xmlns:p14="http://schemas.microsoft.com/office/powerpoint/2010/main" val="19944857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7704856" cy="5452296"/>
          </a:xfrm>
        </p:spPr>
      </p:pic>
    </p:spTree>
    <p:extLst>
      <p:ext uri="{BB962C8B-B14F-4D97-AF65-F5344CB8AC3E}">
        <p14:creationId xmlns:p14="http://schemas.microsoft.com/office/powerpoint/2010/main" val="35011751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4941168"/>
            <a:ext cx="8964488" cy="1736402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O VIGIAGUA está implantado em 23 municípios das 9 regionais de saúde (37,10% ). Apenas 03 municípios ultrapassaram a meta: </a:t>
            </a:r>
            <a:r>
              <a:rPr lang="pt-BR" b="1" dirty="0">
                <a:solidFill>
                  <a:srgbClr val="FFFF00"/>
                </a:solidFill>
              </a:rPr>
              <a:t>São Paulo de Olivença (136,13%), Autazes (128,39%), Manaus (469,61%)</a:t>
            </a:r>
            <a:r>
              <a:rPr lang="pt-BR" dirty="0"/>
              <a:t>; e, 03 municípios alcançaram um resultado satisfatório, embora não tenham alcançado a meta: </a:t>
            </a:r>
            <a:r>
              <a:rPr lang="pt-BR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Nova Olinda do Norte (83,31), Presidente Figueiredo (82,56%) e Borba (71,96</a:t>
            </a:r>
            <a:r>
              <a:rPr lang="pt-BR" dirty="0"/>
              <a:t>).</a:t>
            </a: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24744"/>
            <a:ext cx="896448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629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/>
        </p:nvGraphicFramePr>
        <p:xfrm>
          <a:off x="467544" y="1916832"/>
          <a:ext cx="7992888" cy="2840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94662232"/>
              </p:ext>
            </p:extLst>
          </p:nvPr>
        </p:nvGraphicFramePr>
        <p:xfrm>
          <a:off x="755576" y="4973191"/>
          <a:ext cx="5112568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6300192" y="5517232"/>
            <a:ext cx="216024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dirty="0"/>
              <a:t>2014: 48,3</a:t>
            </a:r>
          </a:p>
        </p:txBody>
      </p:sp>
    </p:spTree>
    <p:extLst>
      <p:ext uri="{BB962C8B-B14F-4D97-AF65-F5344CB8AC3E}">
        <p14:creationId xmlns:p14="http://schemas.microsoft.com/office/powerpoint/2010/main" val="29155238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733560" cy="5472608"/>
          </a:xfrm>
        </p:spPr>
      </p:pic>
    </p:spTree>
    <p:extLst>
      <p:ext uri="{BB962C8B-B14F-4D97-AF65-F5344CB8AC3E}">
        <p14:creationId xmlns:p14="http://schemas.microsoft.com/office/powerpoint/2010/main" val="23201459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340768"/>
            <a:ext cx="8784976" cy="533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119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203072863"/>
              </p:ext>
            </p:extLst>
          </p:nvPr>
        </p:nvGraphicFramePr>
        <p:xfrm>
          <a:off x="179512" y="1484784"/>
          <a:ext cx="8009926" cy="2067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818983978"/>
              </p:ext>
            </p:extLst>
          </p:nvPr>
        </p:nvGraphicFramePr>
        <p:xfrm>
          <a:off x="201499" y="3760982"/>
          <a:ext cx="7992888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6660232" y="5769392"/>
            <a:ext cx="216024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dirty="0"/>
              <a:t>2014: 82,6</a:t>
            </a:r>
          </a:p>
        </p:txBody>
      </p:sp>
    </p:spTree>
    <p:extLst>
      <p:ext uri="{BB962C8B-B14F-4D97-AF65-F5344CB8AC3E}">
        <p14:creationId xmlns:p14="http://schemas.microsoft.com/office/powerpoint/2010/main" val="3431917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2762998043"/>
              </p:ext>
            </p:extLst>
          </p:nvPr>
        </p:nvGraphicFramePr>
        <p:xfrm>
          <a:off x="467544" y="1556792"/>
          <a:ext cx="7992888" cy="2840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284979502"/>
              </p:ext>
            </p:extLst>
          </p:nvPr>
        </p:nvGraphicFramePr>
        <p:xfrm>
          <a:off x="611560" y="4653136"/>
          <a:ext cx="5112568" cy="1222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CaixaDeTexto 10"/>
          <p:cNvSpPr txBox="1"/>
          <p:nvPr/>
        </p:nvSpPr>
        <p:spPr>
          <a:xfrm>
            <a:off x="6156176" y="5002723"/>
            <a:ext cx="216024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dirty="0"/>
              <a:t>2014: 75,1</a:t>
            </a:r>
          </a:p>
        </p:txBody>
      </p:sp>
    </p:spTree>
    <p:extLst>
      <p:ext uri="{BB962C8B-B14F-4D97-AF65-F5344CB8AC3E}">
        <p14:creationId xmlns:p14="http://schemas.microsoft.com/office/powerpoint/2010/main" val="335300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101247414"/>
              </p:ext>
            </p:extLst>
          </p:nvPr>
        </p:nvGraphicFramePr>
        <p:xfrm>
          <a:off x="611560" y="1700808"/>
          <a:ext cx="7992888" cy="2840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937381607"/>
              </p:ext>
            </p:extLst>
          </p:nvPr>
        </p:nvGraphicFramePr>
        <p:xfrm>
          <a:off x="1907704" y="5157192"/>
          <a:ext cx="5112568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482942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268760"/>
            <a:ext cx="8064896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5555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8000135" cy="5661248"/>
          </a:xfrm>
        </p:spPr>
      </p:pic>
    </p:spTree>
    <p:extLst>
      <p:ext uri="{BB962C8B-B14F-4D97-AF65-F5344CB8AC3E}">
        <p14:creationId xmlns:p14="http://schemas.microsoft.com/office/powerpoint/2010/main" val="5015571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11560" y="1196753"/>
            <a:ext cx="7956376" cy="5649922"/>
          </a:xfrm>
        </p:spPr>
      </p:pic>
    </p:spTree>
    <p:extLst>
      <p:ext uri="{BB962C8B-B14F-4D97-AF65-F5344CB8AC3E}">
        <p14:creationId xmlns:p14="http://schemas.microsoft.com/office/powerpoint/2010/main" val="24109503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71600" y="3356992"/>
            <a:ext cx="6711950" cy="1808410"/>
          </a:xfrm>
        </p:spPr>
        <p:txBody>
          <a:bodyPr/>
          <a:lstStyle/>
          <a:p>
            <a:pPr marL="0" indent="0" algn="ctr">
              <a:buNone/>
            </a:pPr>
            <a:r>
              <a:rPr lang="pt-BR" b="1" dirty="0"/>
              <a:t>ROSEMARY COSTA PINTO</a:t>
            </a:r>
          </a:p>
          <a:p>
            <a:pPr marL="0" indent="0" algn="ctr">
              <a:buNone/>
            </a:pPr>
            <a:r>
              <a:rPr lang="pt-BR" b="1" dirty="0"/>
              <a:t>DIRETORA TÉCNICA DA FVS-AM</a:t>
            </a:r>
          </a:p>
          <a:p>
            <a:pPr marL="0" indent="0" algn="ctr">
              <a:buNone/>
            </a:pPr>
            <a:r>
              <a:rPr lang="pt-BR" b="1" dirty="0"/>
              <a:t>(092) 98198-0375</a:t>
            </a:r>
          </a:p>
          <a:p>
            <a:pPr marL="0" indent="0" algn="ctr">
              <a:buNone/>
            </a:pPr>
            <a:r>
              <a:rPr lang="pt-BR" b="1" dirty="0"/>
              <a:t>Rosemary.pinto@gmail.com</a:t>
            </a:r>
          </a:p>
        </p:txBody>
      </p:sp>
    </p:spTree>
    <p:extLst>
      <p:ext uri="{BB962C8B-B14F-4D97-AF65-F5344CB8AC3E}">
        <p14:creationId xmlns:p14="http://schemas.microsoft.com/office/powerpoint/2010/main" val="1916408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53698"/>
            <a:ext cx="7870641" cy="5570996"/>
          </a:xfrm>
        </p:spPr>
      </p:pic>
    </p:spTree>
    <p:extLst>
      <p:ext uri="{BB962C8B-B14F-4D97-AF65-F5344CB8AC3E}">
        <p14:creationId xmlns:p14="http://schemas.microsoft.com/office/powerpoint/2010/main" val="363924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916832"/>
            <a:ext cx="7735539" cy="39445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36711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3" y="1196752"/>
            <a:ext cx="8712968" cy="54726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06475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757634348"/>
              </p:ext>
            </p:extLst>
          </p:nvPr>
        </p:nvGraphicFramePr>
        <p:xfrm>
          <a:off x="467544" y="1556792"/>
          <a:ext cx="7992888" cy="2840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26256192"/>
              </p:ext>
            </p:extLst>
          </p:nvPr>
        </p:nvGraphicFramePr>
        <p:xfrm>
          <a:off x="683568" y="4797152"/>
          <a:ext cx="5112568" cy="1222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6300192" y="4973191"/>
            <a:ext cx="216024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dirty="0"/>
              <a:t>2014: 88,1</a:t>
            </a:r>
          </a:p>
        </p:txBody>
      </p:sp>
    </p:spTree>
    <p:extLst>
      <p:ext uri="{BB962C8B-B14F-4D97-AF65-F5344CB8AC3E}">
        <p14:creationId xmlns:p14="http://schemas.microsoft.com/office/powerpoint/2010/main" val="259061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83568" y="1268760"/>
            <a:ext cx="7740352" cy="5478587"/>
          </a:xfrm>
        </p:spPr>
      </p:pic>
    </p:spTree>
    <p:extLst>
      <p:ext uri="{BB962C8B-B14F-4D97-AF65-F5344CB8AC3E}">
        <p14:creationId xmlns:p14="http://schemas.microsoft.com/office/powerpoint/2010/main" val="253868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5589240"/>
            <a:ext cx="8100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ea typeface="Calibri" panose="020F0502020204030204" pitchFamily="34" charset="0"/>
              </a:rPr>
              <a:t>A região que NÃO alcançou a cobertura de captação de óbitos, leva á hipótese de que houve falha de captação de óbitos na zona rural do município, onde se concentra a maioria dos óbitos de causas MAL definidas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231359"/>
            <a:ext cx="8856984" cy="406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13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Íon">
  <a:themeElements>
    <a:clrScheme name="Í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Í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Í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1866</TotalTime>
  <Words>530</Words>
  <Application>Microsoft Office PowerPoint</Application>
  <PresentationFormat>Apresentação na tela (4:3)</PresentationFormat>
  <Paragraphs>78</Paragraphs>
  <Slides>34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40" baseType="lpstr">
      <vt:lpstr>Arial</vt:lpstr>
      <vt:lpstr>Calibri</vt:lpstr>
      <vt:lpstr>Century Gothic</vt:lpstr>
      <vt:lpstr>Times New Roman</vt:lpstr>
      <vt:lpstr>Wingdings 3</vt:lpstr>
      <vt:lpstr>Íon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FVS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*</dc:creator>
  <cp:lastModifiedBy>Windows User</cp:lastModifiedBy>
  <cp:revision>130</cp:revision>
  <dcterms:created xsi:type="dcterms:W3CDTF">2005-07-27T19:47:11Z</dcterms:created>
  <dcterms:modified xsi:type="dcterms:W3CDTF">2017-05-30T15:10:13Z</dcterms:modified>
</cp:coreProperties>
</file>